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51"/>
  </p:notesMasterIdLst>
  <p:sldIdLst>
    <p:sldId id="256" r:id="rId5"/>
    <p:sldId id="257" r:id="rId6"/>
    <p:sldId id="258" r:id="rId7"/>
    <p:sldId id="263" r:id="rId8"/>
    <p:sldId id="260" r:id="rId9"/>
    <p:sldId id="261" r:id="rId10"/>
    <p:sldId id="262" r:id="rId11"/>
    <p:sldId id="305" r:id="rId12"/>
    <p:sldId id="264" r:id="rId13"/>
    <p:sldId id="265" r:id="rId14"/>
    <p:sldId id="268" r:id="rId15"/>
    <p:sldId id="269" r:id="rId16"/>
    <p:sldId id="270" r:id="rId17"/>
    <p:sldId id="271" r:id="rId18"/>
    <p:sldId id="324" r:id="rId19"/>
    <p:sldId id="325" r:id="rId20"/>
    <p:sldId id="308" r:id="rId21"/>
    <p:sldId id="326" r:id="rId22"/>
    <p:sldId id="327" r:id="rId23"/>
    <p:sldId id="311" r:id="rId24"/>
    <p:sldId id="328" r:id="rId25"/>
    <p:sldId id="329" r:id="rId26"/>
    <p:sldId id="331" r:id="rId27"/>
    <p:sldId id="332" r:id="rId28"/>
    <p:sldId id="282" r:id="rId29"/>
    <p:sldId id="283" r:id="rId30"/>
    <p:sldId id="286" r:id="rId31"/>
    <p:sldId id="315" r:id="rId32"/>
    <p:sldId id="292" r:id="rId33"/>
    <p:sldId id="293" r:id="rId34"/>
    <p:sldId id="294" r:id="rId35"/>
    <p:sldId id="335" r:id="rId36"/>
    <p:sldId id="334" r:id="rId37"/>
    <p:sldId id="299" r:id="rId38"/>
    <p:sldId id="300" r:id="rId39"/>
    <p:sldId id="336" r:id="rId40"/>
    <p:sldId id="330" r:id="rId41"/>
    <p:sldId id="302" r:id="rId42"/>
    <p:sldId id="303" r:id="rId43"/>
    <p:sldId id="306" r:id="rId44"/>
    <p:sldId id="307" r:id="rId45"/>
    <p:sldId id="338" r:id="rId46"/>
    <p:sldId id="337" r:id="rId47"/>
    <p:sldId id="296" r:id="rId48"/>
    <p:sldId id="297" r:id="rId49"/>
    <p:sldId id="298" r:id="rId50"/>
  </p:sldIdLst>
  <p:sldSz cx="9144000" cy="5143500" type="screen16x9"/>
  <p:notesSz cx="6858000" cy="9144000"/>
  <p:embeddedFontLst>
    <p:embeddedFont>
      <p:font typeface="Calibri" panose="020F0502020204030204" pitchFamily="34" charset="0"/>
      <p:regular r:id="rId52"/>
      <p:bold r:id="rId53"/>
      <p:italic r:id="rId54"/>
      <p:boldItalic r:id="rId55"/>
    </p:embeddedFont>
    <p:embeddedFont>
      <p:font typeface="Helvetica Neue" panose="020B0604020202020204" charset="0"/>
      <p:regular r:id="rId56"/>
      <p:bold r:id="rId57"/>
      <p:italic r:id="rId58"/>
      <p:boldItalic r:id="rId59"/>
    </p:embeddedFont>
    <p:embeddedFont>
      <p:font typeface="Open Sans" panose="020B0604020202020204" charset="0"/>
      <p:regular r:id="rId60"/>
      <p:bold r:id="rId61"/>
      <p:italic r:id="rId62"/>
      <p:boldItalic r:id="rId63"/>
    </p:embeddedFont>
    <p:embeddedFont>
      <p:font typeface="Proxima Nova" panose="020B0604020202020204" charset="0"/>
      <p:regular r:id="rId64"/>
      <p:bold r:id="rId65"/>
      <p:italic r:id="rId66"/>
      <p:boldItalic r:id="rId67"/>
    </p:embeddedFont>
    <p:embeddedFont>
      <p:font typeface="Roboto" panose="020B0604020202020204" charset="0"/>
      <p:regular r:id="rId68"/>
      <p:bold r:id="rId69"/>
      <p:italic r:id="rId70"/>
      <p:boldItalic r:id="rId71"/>
    </p:embeddedFont>
    <p:embeddedFont>
      <p:font typeface="Roboto Light" panose="020B0604020202020204" charset="0"/>
      <p:regular r:id="rId72"/>
      <p:bold r:id="rId73"/>
      <p:italic r:id="rId74"/>
      <p:boldItalic r:id="rId75"/>
    </p:embeddedFont>
    <p:embeddedFont>
      <p:font typeface="Roboto Thin" panose="020B0604020202020204" charset="0"/>
      <p:regular r:id="rId76"/>
      <p:bold r:id="rId77"/>
      <p:italic r:id="rId78"/>
      <p:boldItalic r:id="rId79"/>
    </p:embeddedFont>
    <p:embeddedFont>
      <p:font typeface="Segoe UI" panose="020B0502040204020203" pitchFamily="34"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iswas, Abhishek" initials="BA" lastIdx="1" clrIdx="0">
    <p:extLst>
      <p:ext uri="{19B8F6BF-5375-455C-9EA6-DF929625EA0E}">
        <p15:presenceInfo xmlns:p15="http://schemas.microsoft.com/office/powerpoint/2012/main" userId="S::biswas.a@buas.nl::fb8d240a-d551-4b24-ab9a-9862bbc79dd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23286C-D1CD-776A-618B-CE27E58B5FA0}" v="21" dt="2023-09-01T09:23:05.698"/>
  </p1510:revLst>
</p1510:revInfo>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177" autoAdjust="0"/>
  </p:normalViewPr>
  <p:slideViewPr>
    <p:cSldViewPr snapToGrid="0">
      <p:cViewPr varScale="1">
        <p:scale>
          <a:sx n="95" d="100"/>
          <a:sy n="95" d="100"/>
        </p:scale>
        <p:origin x="1090" y="5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commentAuthors" Target="commentAuthors.xml"/><Relationship Id="rId89" Type="http://schemas.microsoft.com/office/2016/11/relationships/changesInfo" Target="changesInfos/changesInfo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1.xml"/><Relationship Id="rId90" Type="http://schemas.microsoft.com/office/2015/10/relationships/revisionInfo" Target="revisionInfo.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4.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88"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6.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3.xml"/><Relationship Id="rId71" Type="http://schemas.openxmlformats.org/officeDocument/2006/relationships/font" Target="fonts/font20.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15.fntdata"/><Relationship Id="rId87" Type="http://schemas.openxmlformats.org/officeDocument/2006/relationships/theme" Target="theme/theme1.xml"/><Relationship Id="rId61" Type="http://schemas.openxmlformats.org/officeDocument/2006/relationships/font" Target="fonts/font10.fntdata"/><Relationship Id="rId82" Type="http://schemas.openxmlformats.org/officeDocument/2006/relationships/font" Target="fonts/font31.fntdata"/><Relationship Id="rId19" Type="http://schemas.openxmlformats.org/officeDocument/2006/relationships/slide" Target="slides/slide1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swas, Abhishek" userId="S::biswas.a@buas.nl::fb8d240a-d551-4b24-ab9a-9862bbc79dd8" providerId="AD" clId="Web-{2B37B9BF-F45E-4790-ABCD-F8EFDB07ACFB}"/>
    <pc:docChg chg="modSld">
      <pc:chgData name="Biswas, Abhishek" userId="S::biswas.a@buas.nl::fb8d240a-d551-4b24-ab9a-9862bbc79dd8" providerId="AD" clId="Web-{2B37B9BF-F45E-4790-ABCD-F8EFDB07ACFB}" dt="2021-08-31T10:03:02.688" v="21"/>
      <pc:docMkLst>
        <pc:docMk/>
      </pc:docMkLst>
      <pc:sldChg chg="addSp">
        <pc:chgData name="Biswas, Abhishek" userId="S::biswas.a@buas.nl::fb8d240a-d551-4b24-ab9a-9862bbc79dd8" providerId="AD" clId="Web-{2B37B9BF-F45E-4790-ABCD-F8EFDB07ACFB}" dt="2021-08-31T10:03:02.688" v="21"/>
        <pc:sldMkLst>
          <pc:docMk/>
          <pc:sldMk cId="0" sldId="256"/>
        </pc:sldMkLst>
        <pc:spChg chg="add">
          <ac:chgData name="Biswas, Abhishek" userId="S::biswas.a@buas.nl::fb8d240a-d551-4b24-ab9a-9862bbc79dd8" providerId="AD" clId="Web-{2B37B9BF-F45E-4790-ABCD-F8EFDB07ACFB}" dt="2021-08-31T10:03:02.688" v="21"/>
          <ac:spMkLst>
            <pc:docMk/>
            <pc:sldMk cId="0" sldId="256"/>
            <ac:spMk id="2" creationId="{F6DF244E-7A68-4325-B7D7-5C2B203F44F9}"/>
          </ac:spMkLst>
        </pc:spChg>
      </pc:sldChg>
      <pc:sldChg chg="modSp">
        <pc:chgData name="Biswas, Abhishek" userId="S::biswas.a@buas.nl::fb8d240a-d551-4b24-ab9a-9862bbc79dd8" providerId="AD" clId="Web-{2B37B9BF-F45E-4790-ABCD-F8EFDB07ACFB}" dt="2021-08-31T10:02:20.812" v="6" actId="20577"/>
        <pc:sldMkLst>
          <pc:docMk/>
          <pc:sldMk cId="0" sldId="263"/>
        </pc:sldMkLst>
        <pc:spChg chg="mod">
          <ac:chgData name="Biswas, Abhishek" userId="S::biswas.a@buas.nl::fb8d240a-d551-4b24-ab9a-9862bbc79dd8" providerId="AD" clId="Web-{2B37B9BF-F45E-4790-ABCD-F8EFDB07ACFB}" dt="2021-08-31T10:02:20.812" v="6" actId="20577"/>
          <ac:spMkLst>
            <pc:docMk/>
            <pc:sldMk cId="0" sldId="263"/>
            <ac:spMk id="154" creationId="{00000000-0000-0000-0000-000000000000}"/>
          </ac:spMkLst>
        </pc:spChg>
      </pc:sldChg>
      <pc:sldChg chg="modSp">
        <pc:chgData name="Biswas, Abhishek" userId="S::biswas.a@buas.nl::fb8d240a-d551-4b24-ab9a-9862bbc79dd8" providerId="AD" clId="Web-{2B37B9BF-F45E-4790-ABCD-F8EFDB07ACFB}" dt="2021-08-31T10:02:45.172" v="11" actId="20577"/>
        <pc:sldMkLst>
          <pc:docMk/>
          <pc:sldMk cId="0" sldId="264"/>
        </pc:sldMkLst>
        <pc:spChg chg="mod">
          <ac:chgData name="Biswas, Abhishek" userId="S::biswas.a@buas.nl::fb8d240a-d551-4b24-ab9a-9862bbc79dd8" providerId="AD" clId="Web-{2B37B9BF-F45E-4790-ABCD-F8EFDB07ACFB}" dt="2021-08-31T10:02:45.172" v="11" actId="20577"/>
          <ac:spMkLst>
            <pc:docMk/>
            <pc:sldMk cId="0" sldId="264"/>
            <ac:spMk id="160" creationId="{00000000-0000-0000-0000-000000000000}"/>
          </ac:spMkLst>
        </pc:spChg>
      </pc:sldChg>
      <pc:sldChg chg="modSp">
        <pc:chgData name="Biswas, Abhishek" userId="S::biswas.a@buas.nl::fb8d240a-d551-4b24-ab9a-9862bbc79dd8" providerId="AD" clId="Web-{2B37B9BF-F45E-4790-ABCD-F8EFDB07ACFB}" dt="2021-08-31T10:02:59.720" v="20" actId="20577"/>
        <pc:sldMkLst>
          <pc:docMk/>
          <pc:sldMk cId="0" sldId="265"/>
        </pc:sldMkLst>
        <pc:spChg chg="mod">
          <ac:chgData name="Biswas, Abhishek" userId="S::biswas.a@buas.nl::fb8d240a-d551-4b24-ab9a-9862bbc79dd8" providerId="AD" clId="Web-{2B37B9BF-F45E-4790-ABCD-F8EFDB07ACFB}" dt="2021-08-31T10:02:59.720" v="20" actId="20577"/>
          <ac:spMkLst>
            <pc:docMk/>
            <pc:sldMk cId="0" sldId="265"/>
            <ac:spMk id="174" creationId="{00000000-0000-0000-0000-000000000000}"/>
          </ac:spMkLst>
        </pc:spChg>
      </pc:sldChg>
    </pc:docChg>
  </pc:docChgLst>
  <pc:docChgLst>
    <pc:chgData name="Heijligers, Bram" userId="5cef929d-ecf9-4fca-bf12-bc5ee065fc99" providerId="ADAL" clId="{FF795FA4-66BA-4F0E-A576-3C3EDD9D1694}"/>
    <pc:docChg chg="undo custSel addSld delSld modSld">
      <pc:chgData name="Heijligers, Bram" userId="5cef929d-ecf9-4fca-bf12-bc5ee065fc99" providerId="ADAL" clId="{FF795FA4-66BA-4F0E-A576-3C3EDD9D1694}" dt="2023-08-29T09:46:57.897" v="106"/>
      <pc:docMkLst>
        <pc:docMk/>
      </pc:docMkLst>
      <pc:sldChg chg="modSp">
        <pc:chgData name="Heijligers, Bram" userId="5cef929d-ecf9-4fca-bf12-bc5ee065fc99" providerId="ADAL" clId="{FF795FA4-66BA-4F0E-A576-3C3EDD9D1694}" dt="2023-08-29T09:36:33.673" v="12"/>
        <pc:sldMkLst>
          <pc:docMk/>
          <pc:sldMk cId="0" sldId="264"/>
        </pc:sldMkLst>
        <pc:spChg chg="mod">
          <ac:chgData name="Heijligers, Bram" userId="5cef929d-ecf9-4fca-bf12-bc5ee065fc99" providerId="ADAL" clId="{FF795FA4-66BA-4F0E-A576-3C3EDD9D1694}" dt="2023-08-29T09:36:33.673" v="12"/>
          <ac:spMkLst>
            <pc:docMk/>
            <pc:sldMk cId="0" sldId="264"/>
            <ac:spMk id="165" creationId="{00000000-0000-0000-0000-000000000000}"/>
          </ac:spMkLst>
        </pc:spChg>
      </pc:sldChg>
      <pc:sldChg chg="modSp">
        <pc:chgData name="Heijligers, Bram" userId="5cef929d-ecf9-4fca-bf12-bc5ee065fc99" providerId="ADAL" clId="{FF795FA4-66BA-4F0E-A576-3C3EDD9D1694}" dt="2023-08-29T09:36:33.673" v="12"/>
        <pc:sldMkLst>
          <pc:docMk/>
          <pc:sldMk cId="0" sldId="268"/>
        </pc:sldMkLst>
        <pc:spChg chg="mod">
          <ac:chgData name="Heijligers, Bram" userId="5cef929d-ecf9-4fca-bf12-bc5ee065fc99" providerId="ADAL" clId="{FF795FA4-66BA-4F0E-A576-3C3EDD9D1694}" dt="2023-08-29T09:36:33.673" v="12"/>
          <ac:spMkLst>
            <pc:docMk/>
            <pc:sldMk cId="0" sldId="268"/>
            <ac:spMk id="207" creationId="{00000000-0000-0000-0000-000000000000}"/>
          </ac:spMkLst>
        </pc:spChg>
      </pc:sldChg>
      <pc:sldChg chg="modSp">
        <pc:chgData name="Heijligers, Bram" userId="5cef929d-ecf9-4fca-bf12-bc5ee065fc99" providerId="ADAL" clId="{FF795FA4-66BA-4F0E-A576-3C3EDD9D1694}" dt="2023-08-29T09:36:33.673" v="12"/>
        <pc:sldMkLst>
          <pc:docMk/>
          <pc:sldMk cId="0" sldId="270"/>
        </pc:sldMkLst>
        <pc:spChg chg="mod">
          <ac:chgData name="Heijligers, Bram" userId="5cef929d-ecf9-4fca-bf12-bc5ee065fc99" providerId="ADAL" clId="{FF795FA4-66BA-4F0E-A576-3C3EDD9D1694}" dt="2023-08-29T09:36:33.673" v="12"/>
          <ac:spMkLst>
            <pc:docMk/>
            <pc:sldMk cId="0" sldId="270"/>
            <ac:spMk id="228" creationId="{00000000-0000-0000-0000-000000000000}"/>
          </ac:spMkLst>
        </pc:spChg>
      </pc:sldChg>
      <pc:sldChg chg="modSp">
        <pc:chgData name="Heijligers, Bram" userId="5cef929d-ecf9-4fca-bf12-bc5ee065fc99" providerId="ADAL" clId="{FF795FA4-66BA-4F0E-A576-3C3EDD9D1694}" dt="2023-08-29T09:36:46.378" v="13"/>
        <pc:sldMkLst>
          <pc:docMk/>
          <pc:sldMk cId="0" sldId="271"/>
        </pc:sldMkLst>
        <pc:spChg chg="mod">
          <ac:chgData name="Heijligers, Bram" userId="5cef929d-ecf9-4fca-bf12-bc5ee065fc99" providerId="ADAL" clId="{FF795FA4-66BA-4F0E-A576-3C3EDD9D1694}" dt="2023-08-29T09:36:46.378" v="13"/>
          <ac:spMkLst>
            <pc:docMk/>
            <pc:sldMk cId="0" sldId="271"/>
            <ac:spMk id="240" creationId="{00000000-0000-0000-0000-000000000000}"/>
          </ac:spMkLst>
        </pc:spChg>
      </pc:sldChg>
      <pc:sldChg chg="delCm modCm">
        <pc:chgData name="Heijligers, Bram" userId="5cef929d-ecf9-4fca-bf12-bc5ee065fc99" providerId="ADAL" clId="{FF795FA4-66BA-4F0E-A576-3C3EDD9D1694}" dt="2023-08-29T08:55:30.093" v="1" actId="1592"/>
        <pc:sldMkLst>
          <pc:docMk/>
          <pc:sldMk cId="0" sldId="282"/>
        </pc:sldMkLst>
      </pc:sldChg>
      <pc:sldChg chg="modSp mod">
        <pc:chgData name="Heijligers, Bram" userId="5cef929d-ecf9-4fca-bf12-bc5ee065fc99" providerId="ADAL" clId="{FF795FA4-66BA-4F0E-A576-3C3EDD9D1694}" dt="2023-08-29T09:41:19.950" v="81" actId="20577"/>
        <pc:sldMkLst>
          <pc:docMk/>
          <pc:sldMk cId="0" sldId="293"/>
        </pc:sldMkLst>
        <pc:spChg chg="mod">
          <ac:chgData name="Heijligers, Bram" userId="5cef929d-ecf9-4fca-bf12-bc5ee065fc99" providerId="ADAL" clId="{FF795FA4-66BA-4F0E-A576-3C3EDD9D1694}" dt="2023-08-29T09:38:46.317" v="19" actId="20577"/>
          <ac:spMkLst>
            <pc:docMk/>
            <pc:sldMk cId="0" sldId="293"/>
            <ac:spMk id="467" creationId="{00000000-0000-0000-0000-000000000000}"/>
          </ac:spMkLst>
        </pc:spChg>
        <pc:spChg chg="mod">
          <ac:chgData name="Heijligers, Bram" userId="5cef929d-ecf9-4fca-bf12-bc5ee065fc99" providerId="ADAL" clId="{FF795FA4-66BA-4F0E-A576-3C3EDD9D1694}" dt="2023-08-29T09:39:57.815" v="27" actId="20577"/>
          <ac:spMkLst>
            <pc:docMk/>
            <pc:sldMk cId="0" sldId="293"/>
            <ac:spMk id="468" creationId="{00000000-0000-0000-0000-000000000000}"/>
          </ac:spMkLst>
        </pc:spChg>
        <pc:spChg chg="mod">
          <ac:chgData name="Heijligers, Bram" userId="5cef929d-ecf9-4fca-bf12-bc5ee065fc99" providerId="ADAL" clId="{FF795FA4-66BA-4F0E-A576-3C3EDD9D1694}" dt="2023-08-29T09:41:19.950" v="81" actId="20577"/>
          <ac:spMkLst>
            <pc:docMk/>
            <pc:sldMk cId="0" sldId="293"/>
            <ac:spMk id="469" creationId="{00000000-0000-0000-0000-000000000000}"/>
          </ac:spMkLst>
        </pc:spChg>
      </pc:sldChg>
      <pc:sldChg chg="modSp mod">
        <pc:chgData name="Heijligers, Bram" userId="5cef929d-ecf9-4fca-bf12-bc5ee065fc99" providerId="ADAL" clId="{FF795FA4-66BA-4F0E-A576-3C3EDD9D1694}" dt="2023-08-29T09:40:02.098" v="29" actId="20577"/>
        <pc:sldMkLst>
          <pc:docMk/>
          <pc:sldMk cId="0" sldId="294"/>
        </pc:sldMkLst>
        <pc:spChg chg="mod">
          <ac:chgData name="Heijligers, Bram" userId="5cef929d-ecf9-4fca-bf12-bc5ee065fc99" providerId="ADAL" clId="{FF795FA4-66BA-4F0E-A576-3C3EDD9D1694}" dt="2023-08-29T09:40:02.098" v="29" actId="20577"/>
          <ac:spMkLst>
            <pc:docMk/>
            <pc:sldMk cId="0" sldId="294"/>
            <ac:spMk id="4" creationId="{4B1AFA75-0BFC-2AF2-8AED-33D45D7F8644}"/>
          </ac:spMkLst>
        </pc:spChg>
        <pc:spChg chg="mod">
          <ac:chgData name="Heijligers, Bram" userId="5cef929d-ecf9-4fca-bf12-bc5ee065fc99" providerId="ADAL" clId="{FF795FA4-66BA-4F0E-A576-3C3EDD9D1694}" dt="2023-08-29T09:39:34.968" v="24"/>
          <ac:spMkLst>
            <pc:docMk/>
            <pc:sldMk cId="0" sldId="294"/>
            <ac:spMk id="8" creationId="{DE8B85CC-86BE-FFBA-5E25-9E5D1318CD48}"/>
          </ac:spMkLst>
        </pc:spChg>
        <pc:spChg chg="mod">
          <ac:chgData name="Heijligers, Bram" userId="5cef929d-ecf9-4fca-bf12-bc5ee065fc99" providerId="ADAL" clId="{FF795FA4-66BA-4F0E-A576-3C3EDD9D1694}" dt="2023-08-29T09:39:37.804" v="25"/>
          <ac:spMkLst>
            <pc:docMk/>
            <pc:sldMk cId="0" sldId="294"/>
            <ac:spMk id="480" creationId="{00000000-0000-0000-0000-000000000000}"/>
          </ac:spMkLst>
        </pc:spChg>
      </pc:sldChg>
      <pc:sldChg chg="modSp mod">
        <pc:chgData name="Heijligers, Bram" userId="5cef929d-ecf9-4fca-bf12-bc5ee065fc99" providerId="ADAL" clId="{FF795FA4-66BA-4F0E-A576-3C3EDD9D1694}" dt="2023-08-29T09:44:09.198" v="97"/>
        <pc:sldMkLst>
          <pc:docMk/>
          <pc:sldMk cId="4111561620" sldId="299"/>
        </pc:sldMkLst>
        <pc:spChg chg="mod">
          <ac:chgData name="Heijligers, Bram" userId="5cef929d-ecf9-4fca-bf12-bc5ee065fc99" providerId="ADAL" clId="{FF795FA4-66BA-4F0E-A576-3C3EDD9D1694}" dt="2023-08-29T09:43:21.816" v="87" actId="20577"/>
          <ac:spMkLst>
            <pc:docMk/>
            <pc:sldMk cId="4111561620" sldId="299"/>
            <ac:spMk id="467" creationId="{00000000-0000-0000-0000-000000000000}"/>
          </ac:spMkLst>
        </pc:spChg>
        <pc:spChg chg="mod">
          <ac:chgData name="Heijligers, Bram" userId="5cef929d-ecf9-4fca-bf12-bc5ee065fc99" providerId="ADAL" clId="{FF795FA4-66BA-4F0E-A576-3C3EDD9D1694}" dt="2023-08-29T09:44:09.198" v="97"/>
          <ac:spMkLst>
            <pc:docMk/>
            <pc:sldMk cId="4111561620" sldId="299"/>
            <ac:spMk id="469" creationId="{00000000-0000-0000-0000-000000000000}"/>
          </ac:spMkLst>
        </pc:spChg>
      </pc:sldChg>
      <pc:sldChg chg="addSp delSp modSp mod">
        <pc:chgData name="Heijligers, Bram" userId="5cef929d-ecf9-4fca-bf12-bc5ee065fc99" providerId="ADAL" clId="{FF795FA4-66BA-4F0E-A576-3C3EDD9D1694}" dt="2023-08-29T09:44:23.426" v="99"/>
        <pc:sldMkLst>
          <pc:docMk/>
          <pc:sldMk cId="3889067802" sldId="300"/>
        </pc:sldMkLst>
        <pc:spChg chg="add del">
          <ac:chgData name="Heijligers, Bram" userId="5cef929d-ecf9-4fca-bf12-bc5ee065fc99" providerId="ADAL" clId="{FF795FA4-66BA-4F0E-A576-3C3EDD9D1694}" dt="2023-08-29T09:43:26.882" v="89" actId="22"/>
          <ac:spMkLst>
            <pc:docMk/>
            <pc:sldMk cId="3889067802" sldId="300"/>
            <ac:spMk id="4" creationId="{5D66B3A8-2CDA-0466-ECB8-D4E9199729EA}"/>
          </ac:spMkLst>
        </pc:spChg>
        <pc:spChg chg="mod">
          <ac:chgData name="Heijligers, Bram" userId="5cef929d-ecf9-4fca-bf12-bc5ee065fc99" providerId="ADAL" clId="{FF795FA4-66BA-4F0E-A576-3C3EDD9D1694}" dt="2023-08-29T09:44:20.125" v="98"/>
          <ac:spMkLst>
            <pc:docMk/>
            <pc:sldMk cId="3889067802" sldId="300"/>
            <ac:spMk id="7" creationId="{53BB9E1B-97C5-2DA9-6DD8-8B90626EFB7C}"/>
          </ac:spMkLst>
        </pc:spChg>
        <pc:spChg chg="mod">
          <ac:chgData name="Heijligers, Bram" userId="5cef929d-ecf9-4fca-bf12-bc5ee065fc99" providerId="ADAL" clId="{FF795FA4-66BA-4F0E-A576-3C3EDD9D1694}" dt="2023-08-29T09:43:38.964" v="94" actId="20577"/>
          <ac:spMkLst>
            <pc:docMk/>
            <pc:sldMk cId="3889067802" sldId="300"/>
            <ac:spMk id="479" creationId="{00000000-0000-0000-0000-000000000000}"/>
          </ac:spMkLst>
        </pc:spChg>
        <pc:spChg chg="mod">
          <ac:chgData name="Heijligers, Bram" userId="5cef929d-ecf9-4fca-bf12-bc5ee065fc99" providerId="ADAL" clId="{FF795FA4-66BA-4F0E-A576-3C3EDD9D1694}" dt="2023-08-29T09:44:23.426" v="99"/>
          <ac:spMkLst>
            <pc:docMk/>
            <pc:sldMk cId="3889067802" sldId="300"/>
            <ac:spMk id="480" creationId="{00000000-0000-0000-0000-000000000000}"/>
          </ac:spMkLst>
        </pc:spChg>
      </pc:sldChg>
      <pc:sldChg chg="modSp mod">
        <pc:chgData name="Heijligers, Bram" userId="5cef929d-ecf9-4fca-bf12-bc5ee065fc99" providerId="ADAL" clId="{FF795FA4-66BA-4F0E-A576-3C3EDD9D1694}" dt="2023-08-29T09:46:50.540" v="104"/>
        <pc:sldMkLst>
          <pc:docMk/>
          <pc:sldMk cId="2218588203" sldId="306"/>
        </pc:sldMkLst>
        <pc:spChg chg="mod">
          <ac:chgData name="Heijligers, Bram" userId="5cef929d-ecf9-4fca-bf12-bc5ee065fc99" providerId="ADAL" clId="{FF795FA4-66BA-4F0E-A576-3C3EDD9D1694}" dt="2023-08-29T09:46:50.540" v="104"/>
          <ac:spMkLst>
            <pc:docMk/>
            <pc:sldMk cId="2218588203" sldId="306"/>
            <ac:spMk id="469" creationId="{00000000-0000-0000-0000-000000000000}"/>
          </ac:spMkLst>
        </pc:spChg>
      </pc:sldChg>
      <pc:sldChg chg="modSp mod">
        <pc:chgData name="Heijligers, Bram" userId="5cef929d-ecf9-4fca-bf12-bc5ee065fc99" providerId="ADAL" clId="{FF795FA4-66BA-4F0E-A576-3C3EDD9D1694}" dt="2023-08-29T09:46:57.897" v="106"/>
        <pc:sldMkLst>
          <pc:docMk/>
          <pc:sldMk cId="229156798" sldId="307"/>
        </pc:sldMkLst>
        <pc:spChg chg="mod">
          <ac:chgData name="Heijligers, Bram" userId="5cef929d-ecf9-4fca-bf12-bc5ee065fc99" providerId="ADAL" clId="{FF795FA4-66BA-4F0E-A576-3C3EDD9D1694}" dt="2023-08-29T09:46:55.177" v="105"/>
          <ac:spMkLst>
            <pc:docMk/>
            <pc:sldMk cId="229156798" sldId="307"/>
            <ac:spMk id="7" creationId="{5161B9CD-FD90-1846-8EE0-48554F0A839A}"/>
          </ac:spMkLst>
        </pc:spChg>
        <pc:spChg chg="mod">
          <ac:chgData name="Heijligers, Bram" userId="5cef929d-ecf9-4fca-bf12-bc5ee065fc99" providerId="ADAL" clId="{FF795FA4-66BA-4F0E-A576-3C3EDD9D1694}" dt="2023-08-29T09:46:57.897" v="106"/>
          <ac:spMkLst>
            <pc:docMk/>
            <pc:sldMk cId="229156798" sldId="307"/>
            <ac:spMk id="480" creationId="{00000000-0000-0000-0000-000000000000}"/>
          </ac:spMkLst>
        </pc:spChg>
      </pc:sldChg>
      <pc:sldChg chg="modSp">
        <pc:chgData name="Heijligers, Bram" userId="5cef929d-ecf9-4fca-bf12-bc5ee065fc99" providerId="ADAL" clId="{FF795FA4-66BA-4F0E-A576-3C3EDD9D1694}" dt="2023-08-29T09:36:33.673" v="12"/>
        <pc:sldMkLst>
          <pc:docMk/>
          <pc:sldMk cId="2683140886" sldId="308"/>
        </pc:sldMkLst>
        <pc:spChg chg="mod">
          <ac:chgData name="Heijligers, Bram" userId="5cef929d-ecf9-4fca-bf12-bc5ee065fc99" providerId="ADAL" clId="{FF795FA4-66BA-4F0E-A576-3C3EDD9D1694}" dt="2023-08-29T09:36:33.673" v="12"/>
          <ac:spMkLst>
            <pc:docMk/>
            <pc:sldMk cId="2683140886" sldId="308"/>
            <ac:spMk id="228" creationId="{00000000-0000-0000-0000-000000000000}"/>
          </ac:spMkLst>
        </pc:spChg>
      </pc:sldChg>
      <pc:sldChg chg="modSp">
        <pc:chgData name="Heijligers, Bram" userId="5cef929d-ecf9-4fca-bf12-bc5ee065fc99" providerId="ADAL" clId="{FF795FA4-66BA-4F0E-A576-3C3EDD9D1694}" dt="2023-08-29T09:36:46.378" v="13"/>
        <pc:sldMkLst>
          <pc:docMk/>
          <pc:sldMk cId="2397875895" sldId="311"/>
        </pc:sldMkLst>
        <pc:spChg chg="mod">
          <ac:chgData name="Heijligers, Bram" userId="5cef929d-ecf9-4fca-bf12-bc5ee065fc99" providerId="ADAL" clId="{FF795FA4-66BA-4F0E-A576-3C3EDD9D1694}" dt="2023-08-29T09:36:46.378" v="13"/>
          <ac:spMkLst>
            <pc:docMk/>
            <pc:sldMk cId="2397875895" sldId="311"/>
            <ac:spMk id="240" creationId="{00000000-0000-0000-0000-000000000000}"/>
          </ac:spMkLst>
        </pc:spChg>
      </pc:sldChg>
      <pc:sldChg chg="modSp">
        <pc:chgData name="Heijligers, Bram" userId="5cef929d-ecf9-4fca-bf12-bc5ee065fc99" providerId="ADAL" clId="{FF795FA4-66BA-4F0E-A576-3C3EDD9D1694}" dt="2023-08-29T09:36:33.673" v="12"/>
        <pc:sldMkLst>
          <pc:docMk/>
          <pc:sldMk cId="3399973339" sldId="324"/>
        </pc:sldMkLst>
        <pc:spChg chg="mod">
          <ac:chgData name="Heijligers, Bram" userId="5cef929d-ecf9-4fca-bf12-bc5ee065fc99" providerId="ADAL" clId="{FF795FA4-66BA-4F0E-A576-3C3EDD9D1694}" dt="2023-08-29T09:36:33.673" v="12"/>
          <ac:spMkLst>
            <pc:docMk/>
            <pc:sldMk cId="3399973339" sldId="324"/>
            <ac:spMk id="228" creationId="{00000000-0000-0000-0000-000000000000}"/>
          </ac:spMkLst>
        </pc:spChg>
      </pc:sldChg>
      <pc:sldChg chg="modSp">
        <pc:chgData name="Heijligers, Bram" userId="5cef929d-ecf9-4fca-bf12-bc5ee065fc99" providerId="ADAL" clId="{FF795FA4-66BA-4F0E-A576-3C3EDD9D1694}" dt="2023-08-29T09:36:46.378" v="13"/>
        <pc:sldMkLst>
          <pc:docMk/>
          <pc:sldMk cId="3366952028" sldId="325"/>
        </pc:sldMkLst>
        <pc:spChg chg="mod">
          <ac:chgData name="Heijligers, Bram" userId="5cef929d-ecf9-4fca-bf12-bc5ee065fc99" providerId="ADAL" clId="{FF795FA4-66BA-4F0E-A576-3C3EDD9D1694}" dt="2023-08-29T09:36:46.378" v="13"/>
          <ac:spMkLst>
            <pc:docMk/>
            <pc:sldMk cId="3366952028" sldId="325"/>
            <ac:spMk id="240" creationId="{00000000-0000-0000-0000-000000000000}"/>
          </ac:spMkLst>
        </pc:spChg>
      </pc:sldChg>
      <pc:sldChg chg="modSp">
        <pc:chgData name="Heijligers, Bram" userId="5cef929d-ecf9-4fca-bf12-bc5ee065fc99" providerId="ADAL" clId="{FF795FA4-66BA-4F0E-A576-3C3EDD9D1694}" dt="2023-08-29T09:36:46.378" v="13"/>
        <pc:sldMkLst>
          <pc:docMk/>
          <pc:sldMk cId="1600689614" sldId="326"/>
        </pc:sldMkLst>
        <pc:spChg chg="mod">
          <ac:chgData name="Heijligers, Bram" userId="5cef929d-ecf9-4fca-bf12-bc5ee065fc99" providerId="ADAL" clId="{FF795FA4-66BA-4F0E-A576-3C3EDD9D1694}" dt="2023-08-29T09:36:46.378" v="13"/>
          <ac:spMkLst>
            <pc:docMk/>
            <pc:sldMk cId="1600689614" sldId="326"/>
            <ac:spMk id="240" creationId="{00000000-0000-0000-0000-000000000000}"/>
          </ac:spMkLst>
        </pc:spChg>
      </pc:sldChg>
      <pc:sldChg chg="modSp">
        <pc:chgData name="Heijligers, Bram" userId="5cef929d-ecf9-4fca-bf12-bc5ee065fc99" providerId="ADAL" clId="{FF795FA4-66BA-4F0E-A576-3C3EDD9D1694}" dt="2023-08-29T09:36:33.673" v="12"/>
        <pc:sldMkLst>
          <pc:docMk/>
          <pc:sldMk cId="2423163008" sldId="327"/>
        </pc:sldMkLst>
        <pc:spChg chg="mod">
          <ac:chgData name="Heijligers, Bram" userId="5cef929d-ecf9-4fca-bf12-bc5ee065fc99" providerId="ADAL" clId="{FF795FA4-66BA-4F0E-A576-3C3EDD9D1694}" dt="2023-08-29T09:36:33.673" v="12"/>
          <ac:spMkLst>
            <pc:docMk/>
            <pc:sldMk cId="2423163008" sldId="327"/>
            <ac:spMk id="228" creationId="{00000000-0000-0000-0000-000000000000}"/>
          </ac:spMkLst>
        </pc:spChg>
      </pc:sldChg>
      <pc:sldChg chg="modSp">
        <pc:chgData name="Heijligers, Bram" userId="5cef929d-ecf9-4fca-bf12-bc5ee065fc99" providerId="ADAL" clId="{FF795FA4-66BA-4F0E-A576-3C3EDD9D1694}" dt="2023-08-29T09:36:33.673" v="12"/>
        <pc:sldMkLst>
          <pc:docMk/>
          <pc:sldMk cId="902546621" sldId="328"/>
        </pc:sldMkLst>
        <pc:spChg chg="mod">
          <ac:chgData name="Heijligers, Bram" userId="5cef929d-ecf9-4fca-bf12-bc5ee065fc99" providerId="ADAL" clId="{FF795FA4-66BA-4F0E-A576-3C3EDD9D1694}" dt="2023-08-29T09:36:33.673" v="12"/>
          <ac:spMkLst>
            <pc:docMk/>
            <pc:sldMk cId="902546621" sldId="328"/>
            <ac:spMk id="228" creationId="{00000000-0000-0000-0000-000000000000}"/>
          </ac:spMkLst>
        </pc:spChg>
      </pc:sldChg>
      <pc:sldChg chg="modSp">
        <pc:chgData name="Heijligers, Bram" userId="5cef929d-ecf9-4fca-bf12-bc5ee065fc99" providerId="ADAL" clId="{FF795FA4-66BA-4F0E-A576-3C3EDD9D1694}" dt="2023-08-29T09:36:46.378" v="13"/>
        <pc:sldMkLst>
          <pc:docMk/>
          <pc:sldMk cId="628294700" sldId="329"/>
        </pc:sldMkLst>
        <pc:spChg chg="mod">
          <ac:chgData name="Heijligers, Bram" userId="5cef929d-ecf9-4fca-bf12-bc5ee065fc99" providerId="ADAL" clId="{FF795FA4-66BA-4F0E-A576-3C3EDD9D1694}" dt="2023-08-29T09:36:46.378" v="13"/>
          <ac:spMkLst>
            <pc:docMk/>
            <pc:sldMk cId="628294700" sldId="329"/>
            <ac:spMk id="240" creationId="{00000000-0000-0000-0000-000000000000}"/>
          </ac:spMkLst>
        </pc:spChg>
      </pc:sldChg>
      <pc:sldChg chg="modSp mod">
        <pc:chgData name="Heijligers, Bram" userId="5cef929d-ecf9-4fca-bf12-bc5ee065fc99" providerId="ADAL" clId="{FF795FA4-66BA-4F0E-A576-3C3EDD9D1694}" dt="2023-08-29T09:45:54.337" v="102"/>
        <pc:sldMkLst>
          <pc:docMk/>
          <pc:sldMk cId="2742258651" sldId="330"/>
        </pc:sldMkLst>
        <pc:spChg chg="mod">
          <ac:chgData name="Heijligers, Bram" userId="5cef929d-ecf9-4fca-bf12-bc5ee065fc99" providerId="ADAL" clId="{FF795FA4-66BA-4F0E-A576-3C3EDD9D1694}" dt="2023-08-29T09:45:50.163" v="101"/>
          <ac:spMkLst>
            <pc:docMk/>
            <pc:sldMk cId="2742258651" sldId="330"/>
            <ac:spMk id="7" creationId="{53BB9E1B-97C5-2DA9-6DD8-8B90626EFB7C}"/>
          </ac:spMkLst>
        </pc:spChg>
        <pc:spChg chg="mod">
          <ac:chgData name="Heijligers, Bram" userId="5cef929d-ecf9-4fca-bf12-bc5ee065fc99" providerId="ADAL" clId="{FF795FA4-66BA-4F0E-A576-3C3EDD9D1694}" dt="2023-08-29T09:43:48.274" v="96" actId="20577"/>
          <ac:spMkLst>
            <pc:docMk/>
            <pc:sldMk cId="2742258651" sldId="330"/>
            <ac:spMk id="479" creationId="{00000000-0000-0000-0000-000000000000}"/>
          </ac:spMkLst>
        </pc:spChg>
        <pc:spChg chg="mod">
          <ac:chgData name="Heijligers, Bram" userId="5cef929d-ecf9-4fca-bf12-bc5ee065fc99" providerId="ADAL" clId="{FF795FA4-66BA-4F0E-A576-3C3EDD9D1694}" dt="2023-08-29T09:45:54.337" v="102"/>
          <ac:spMkLst>
            <pc:docMk/>
            <pc:sldMk cId="2742258651" sldId="330"/>
            <ac:spMk id="480" creationId="{00000000-0000-0000-0000-000000000000}"/>
          </ac:spMkLst>
        </pc:spChg>
      </pc:sldChg>
      <pc:sldChg chg="modSp add mod">
        <pc:chgData name="Heijligers, Bram" userId="5cef929d-ecf9-4fca-bf12-bc5ee065fc99" providerId="ADAL" clId="{FF795FA4-66BA-4F0E-A576-3C3EDD9D1694}" dt="2023-08-29T09:36:46.378" v="13"/>
        <pc:sldMkLst>
          <pc:docMk/>
          <pc:sldMk cId="3700652794" sldId="331"/>
        </pc:sldMkLst>
        <pc:spChg chg="mod">
          <ac:chgData name="Heijligers, Bram" userId="5cef929d-ecf9-4fca-bf12-bc5ee065fc99" providerId="ADAL" clId="{FF795FA4-66BA-4F0E-A576-3C3EDD9D1694}" dt="2023-08-29T09:35:53.873" v="7" actId="20577"/>
          <ac:spMkLst>
            <pc:docMk/>
            <pc:sldMk cId="3700652794" sldId="331"/>
            <ac:spMk id="223" creationId="{00000000-0000-0000-0000-000000000000}"/>
          </ac:spMkLst>
        </pc:spChg>
        <pc:spChg chg="mod">
          <ac:chgData name="Heijligers, Bram" userId="5cef929d-ecf9-4fca-bf12-bc5ee065fc99" providerId="ADAL" clId="{FF795FA4-66BA-4F0E-A576-3C3EDD9D1694}" dt="2023-08-29T09:36:46.378" v="13"/>
          <ac:spMkLst>
            <pc:docMk/>
            <pc:sldMk cId="3700652794" sldId="331"/>
            <ac:spMk id="228" creationId="{00000000-0000-0000-0000-000000000000}"/>
          </ac:spMkLst>
        </pc:spChg>
        <pc:spChg chg="mod">
          <ac:chgData name="Heijligers, Bram" userId="5cef929d-ecf9-4fca-bf12-bc5ee065fc99" providerId="ADAL" clId="{FF795FA4-66BA-4F0E-A576-3C3EDD9D1694}" dt="2023-08-29T09:35:51.977" v="5" actId="20577"/>
          <ac:spMkLst>
            <pc:docMk/>
            <pc:sldMk cId="3700652794" sldId="331"/>
            <ac:spMk id="229" creationId="{00000000-0000-0000-0000-000000000000}"/>
          </ac:spMkLst>
        </pc:spChg>
      </pc:sldChg>
      <pc:sldChg chg="modSp add mod">
        <pc:chgData name="Heijligers, Bram" userId="5cef929d-ecf9-4fca-bf12-bc5ee065fc99" providerId="ADAL" clId="{FF795FA4-66BA-4F0E-A576-3C3EDD9D1694}" dt="2023-08-29T09:36:46.378" v="13"/>
        <pc:sldMkLst>
          <pc:docMk/>
          <pc:sldMk cId="4013585187" sldId="332"/>
        </pc:sldMkLst>
        <pc:spChg chg="mod">
          <ac:chgData name="Heijligers, Bram" userId="5cef929d-ecf9-4fca-bf12-bc5ee065fc99" providerId="ADAL" clId="{FF795FA4-66BA-4F0E-A576-3C3EDD9D1694}" dt="2023-08-29T09:36:01.136" v="11" actId="20577"/>
          <ac:spMkLst>
            <pc:docMk/>
            <pc:sldMk cId="4013585187" sldId="332"/>
            <ac:spMk id="237" creationId="{00000000-0000-0000-0000-000000000000}"/>
          </ac:spMkLst>
        </pc:spChg>
        <pc:spChg chg="mod">
          <ac:chgData name="Heijligers, Bram" userId="5cef929d-ecf9-4fca-bf12-bc5ee065fc99" providerId="ADAL" clId="{FF795FA4-66BA-4F0E-A576-3C3EDD9D1694}" dt="2023-08-29T09:36:46.378" v="13"/>
          <ac:spMkLst>
            <pc:docMk/>
            <pc:sldMk cId="4013585187" sldId="332"/>
            <ac:spMk id="240" creationId="{00000000-0000-0000-0000-000000000000}"/>
          </ac:spMkLst>
        </pc:spChg>
        <pc:spChg chg="mod">
          <ac:chgData name="Heijligers, Bram" userId="5cef929d-ecf9-4fca-bf12-bc5ee065fc99" providerId="ADAL" clId="{FF795FA4-66BA-4F0E-A576-3C3EDD9D1694}" dt="2023-08-29T09:35:59.048" v="9" actId="20577"/>
          <ac:spMkLst>
            <pc:docMk/>
            <pc:sldMk cId="4013585187" sldId="332"/>
            <ac:spMk id="241" creationId="{00000000-0000-0000-0000-000000000000}"/>
          </ac:spMkLst>
        </pc:spChg>
      </pc:sldChg>
      <pc:sldChg chg="add del">
        <pc:chgData name="Heijligers, Bram" userId="5cef929d-ecf9-4fca-bf12-bc5ee065fc99" providerId="ADAL" clId="{FF795FA4-66BA-4F0E-A576-3C3EDD9D1694}" dt="2023-08-29T09:38:25.652" v="15" actId="47"/>
        <pc:sldMkLst>
          <pc:docMk/>
          <pc:sldMk cId="3580436512" sldId="333"/>
        </pc:sldMkLst>
      </pc:sldChg>
      <pc:sldChg chg="modSp add mod">
        <pc:chgData name="Heijligers, Bram" userId="5cef929d-ecf9-4fca-bf12-bc5ee065fc99" providerId="ADAL" clId="{FF795FA4-66BA-4F0E-A576-3C3EDD9D1694}" dt="2023-08-29T09:41:40.564" v="85"/>
        <pc:sldMkLst>
          <pc:docMk/>
          <pc:sldMk cId="2335753350" sldId="334"/>
        </pc:sldMkLst>
        <pc:spChg chg="mod">
          <ac:chgData name="Heijligers, Bram" userId="5cef929d-ecf9-4fca-bf12-bc5ee065fc99" providerId="ADAL" clId="{FF795FA4-66BA-4F0E-A576-3C3EDD9D1694}" dt="2023-08-29T09:41:37.440" v="84"/>
          <ac:spMkLst>
            <pc:docMk/>
            <pc:sldMk cId="2335753350" sldId="334"/>
            <ac:spMk id="8" creationId="{DE8B85CC-86BE-FFBA-5E25-9E5D1318CD48}"/>
          </ac:spMkLst>
        </pc:spChg>
        <pc:spChg chg="mod">
          <ac:chgData name="Heijligers, Bram" userId="5cef929d-ecf9-4fca-bf12-bc5ee065fc99" providerId="ADAL" clId="{FF795FA4-66BA-4F0E-A576-3C3EDD9D1694}" dt="2023-08-29T09:38:30.365" v="17" actId="20577"/>
          <ac:spMkLst>
            <pc:docMk/>
            <pc:sldMk cId="2335753350" sldId="334"/>
            <ac:spMk id="479" creationId="{00000000-0000-0000-0000-000000000000}"/>
          </ac:spMkLst>
        </pc:spChg>
        <pc:spChg chg="mod">
          <ac:chgData name="Heijligers, Bram" userId="5cef929d-ecf9-4fca-bf12-bc5ee065fc99" providerId="ADAL" clId="{FF795FA4-66BA-4F0E-A576-3C3EDD9D1694}" dt="2023-08-29T09:41:40.564" v="85"/>
          <ac:spMkLst>
            <pc:docMk/>
            <pc:sldMk cId="2335753350" sldId="334"/>
            <ac:spMk id="480" creationId="{00000000-0000-0000-0000-000000000000}"/>
          </ac:spMkLst>
        </pc:spChg>
      </pc:sldChg>
      <pc:sldChg chg="modSp add mod">
        <pc:chgData name="Heijligers, Bram" userId="5cef929d-ecf9-4fca-bf12-bc5ee065fc99" providerId="ADAL" clId="{FF795FA4-66BA-4F0E-A576-3C3EDD9D1694}" dt="2023-08-29T09:40:14.720" v="30"/>
        <pc:sldMkLst>
          <pc:docMk/>
          <pc:sldMk cId="3802033950" sldId="335"/>
        </pc:sldMkLst>
        <pc:spChg chg="mod">
          <ac:chgData name="Heijligers, Bram" userId="5cef929d-ecf9-4fca-bf12-bc5ee065fc99" providerId="ADAL" clId="{FF795FA4-66BA-4F0E-A576-3C3EDD9D1694}" dt="2023-08-29T09:38:53.537" v="22" actId="20577"/>
          <ac:spMkLst>
            <pc:docMk/>
            <pc:sldMk cId="3802033950" sldId="335"/>
            <ac:spMk id="467" creationId="{00000000-0000-0000-0000-000000000000}"/>
          </ac:spMkLst>
        </pc:spChg>
        <pc:spChg chg="mod">
          <ac:chgData name="Heijligers, Bram" userId="5cef929d-ecf9-4fca-bf12-bc5ee065fc99" providerId="ADAL" clId="{FF795FA4-66BA-4F0E-A576-3C3EDD9D1694}" dt="2023-08-29T09:40:14.720" v="30"/>
          <ac:spMkLst>
            <pc:docMk/>
            <pc:sldMk cId="3802033950" sldId="335"/>
            <ac:spMk id="469" creationId="{00000000-0000-0000-0000-000000000000}"/>
          </ac:spMkLst>
        </pc:spChg>
      </pc:sldChg>
      <pc:sldChg chg="modSp add mod">
        <pc:chgData name="Heijligers, Bram" userId="5cef929d-ecf9-4fca-bf12-bc5ee065fc99" providerId="ADAL" clId="{FF795FA4-66BA-4F0E-A576-3C3EDD9D1694}" dt="2023-08-29T09:45:58.412" v="103"/>
        <pc:sldMkLst>
          <pc:docMk/>
          <pc:sldMk cId="3369105654" sldId="336"/>
        </pc:sldMkLst>
        <pc:spChg chg="mod">
          <ac:chgData name="Heijligers, Bram" userId="5cef929d-ecf9-4fca-bf12-bc5ee065fc99" providerId="ADAL" clId="{FF795FA4-66BA-4F0E-A576-3C3EDD9D1694}" dt="2023-08-29T09:43:33.647" v="92" actId="20577"/>
          <ac:spMkLst>
            <pc:docMk/>
            <pc:sldMk cId="3369105654" sldId="336"/>
            <ac:spMk id="467" creationId="{00000000-0000-0000-0000-000000000000}"/>
          </ac:spMkLst>
        </pc:spChg>
        <pc:spChg chg="mod">
          <ac:chgData name="Heijligers, Bram" userId="5cef929d-ecf9-4fca-bf12-bc5ee065fc99" providerId="ADAL" clId="{FF795FA4-66BA-4F0E-A576-3C3EDD9D1694}" dt="2023-08-29T09:45:58.412" v="103"/>
          <ac:spMkLst>
            <pc:docMk/>
            <pc:sldMk cId="3369105654" sldId="336"/>
            <ac:spMk id="469" creationId="{00000000-0000-0000-0000-000000000000}"/>
          </ac:spMkLst>
        </pc:spChg>
      </pc:sldChg>
    </pc:docChg>
  </pc:docChgLst>
  <pc:docChgLst>
    <pc:chgData name="Blerck, Irene van" userId="S::blerck.i@buas.nl::a459afc0-a645-4902-97f4-db4ffab93732" providerId="AD" clId="Web-{342B10AE-9F51-4A99-9205-98D06BBEA5D7}"/>
    <pc:docChg chg="modSld">
      <pc:chgData name="Blerck, Irene van" userId="S::blerck.i@buas.nl::a459afc0-a645-4902-97f4-db4ffab93732" providerId="AD" clId="Web-{342B10AE-9F51-4A99-9205-98D06BBEA5D7}" dt="2021-09-17T14:30:21.170" v="13" actId="20577"/>
      <pc:docMkLst>
        <pc:docMk/>
      </pc:docMkLst>
      <pc:sldChg chg="modSp">
        <pc:chgData name="Blerck, Irene van" userId="S::blerck.i@buas.nl::a459afc0-a645-4902-97f4-db4ffab93732" providerId="AD" clId="Web-{342B10AE-9F51-4A99-9205-98D06BBEA5D7}" dt="2021-09-17T14:30:21.170" v="13" actId="20577"/>
        <pc:sldMkLst>
          <pc:docMk/>
          <pc:sldMk cId="0" sldId="265"/>
        </pc:sldMkLst>
        <pc:spChg chg="mod">
          <ac:chgData name="Blerck, Irene van" userId="S::blerck.i@buas.nl::a459afc0-a645-4902-97f4-db4ffab93732" providerId="AD" clId="Web-{342B10AE-9F51-4A99-9205-98D06BBEA5D7}" dt="2021-09-17T14:30:21.170" v="13" actId="20577"/>
          <ac:spMkLst>
            <pc:docMk/>
            <pc:sldMk cId="0" sldId="265"/>
            <ac:spMk id="174" creationId="{00000000-0000-0000-0000-000000000000}"/>
          </ac:spMkLst>
        </pc:spChg>
      </pc:sldChg>
    </pc:docChg>
  </pc:docChgLst>
  <pc:docChgLst>
    <pc:chgData name="Heijligers, Bram" userId="S::heijligers.b@buas.nl::5cef929d-ecf9-4fca-bf12-bc5ee065fc99" providerId="AD" clId="Web-{CB69438A-5F84-4332-AEBF-7ECEA1C9D5A5}"/>
    <pc:docChg chg="modSld">
      <pc:chgData name="Heijligers, Bram" userId="S::heijligers.b@buas.nl::5cef929d-ecf9-4fca-bf12-bc5ee065fc99" providerId="AD" clId="Web-{CB69438A-5F84-4332-AEBF-7ECEA1C9D5A5}" dt="2021-10-08T07:37:31.922" v="28" actId="20577"/>
      <pc:docMkLst>
        <pc:docMk/>
      </pc:docMkLst>
      <pc:sldChg chg="modSp">
        <pc:chgData name="Heijligers, Bram" userId="S::heijligers.b@buas.nl::5cef929d-ecf9-4fca-bf12-bc5ee065fc99" providerId="AD" clId="Web-{CB69438A-5F84-4332-AEBF-7ECEA1C9D5A5}" dt="2021-10-08T07:37:31.922" v="28" actId="20577"/>
        <pc:sldMkLst>
          <pc:docMk/>
          <pc:sldMk cId="0" sldId="269"/>
        </pc:sldMkLst>
        <pc:spChg chg="mod">
          <ac:chgData name="Heijligers, Bram" userId="S::heijligers.b@buas.nl::5cef929d-ecf9-4fca-bf12-bc5ee065fc99" providerId="AD" clId="Web-{CB69438A-5F84-4332-AEBF-7ECEA1C9D5A5}" dt="2021-10-08T07:37:31.922" v="28" actId="20577"/>
          <ac:spMkLst>
            <pc:docMk/>
            <pc:sldMk cId="0" sldId="269"/>
            <ac:spMk id="216" creationId="{00000000-0000-0000-0000-000000000000}"/>
          </ac:spMkLst>
        </pc:spChg>
      </pc:sldChg>
    </pc:docChg>
  </pc:docChgLst>
  <pc:docChgLst>
    <pc:chgData name="Bhushan, Nitin" userId="S::bhushan.n@buas.nl::b70ad1ac-80f8-452d-97e3-49086ae68978" providerId="AD" clId="Web-{2C351369-646F-4408-9DA0-A3C9314D39E3}"/>
    <pc:docChg chg="modSld">
      <pc:chgData name="Bhushan, Nitin" userId="S::bhushan.n@buas.nl::b70ad1ac-80f8-452d-97e3-49086ae68978" providerId="AD" clId="Web-{2C351369-646F-4408-9DA0-A3C9314D39E3}" dt="2021-11-04T15:12:24.104" v="34" actId="20577"/>
      <pc:docMkLst>
        <pc:docMk/>
      </pc:docMkLst>
      <pc:sldChg chg="modSp">
        <pc:chgData name="Bhushan, Nitin" userId="S::bhushan.n@buas.nl::b70ad1ac-80f8-452d-97e3-49086ae68978" providerId="AD" clId="Web-{2C351369-646F-4408-9DA0-A3C9314D39E3}" dt="2021-11-04T15:12:24.104" v="34" actId="20577"/>
        <pc:sldMkLst>
          <pc:docMk/>
          <pc:sldMk cId="0" sldId="271"/>
        </pc:sldMkLst>
        <pc:spChg chg="mod">
          <ac:chgData name="Bhushan, Nitin" userId="S::bhushan.n@buas.nl::b70ad1ac-80f8-452d-97e3-49086ae68978" providerId="AD" clId="Web-{2C351369-646F-4408-9DA0-A3C9314D39E3}" dt="2021-11-04T15:12:24.104" v="34" actId="20577"/>
          <ac:spMkLst>
            <pc:docMk/>
            <pc:sldMk cId="0" sldId="271"/>
            <ac:spMk id="239" creationId="{00000000-0000-0000-0000-000000000000}"/>
          </ac:spMkLst>
        </pc:spChg>
      </pc:sldChg>
    </pc:docChg>
  </pc:docChgLst>
  <pc:docChgLst>
    <pc:chgData name="Engering, Elisabeth (210811)" userId="S::210811@buas.nl::e0321fa4-dab0-47ff-8663-e63a5ebcb72c" providerId="AD" clId="Web-{FCE27AD3-2A2C-486D-9BD5-2B0AE5F79050}"/>
    <pc:docChg chg="modSld">
      <pc:chgData name="Engering, Elisabeth (210811)" userId="S::210811@buas.nl::e0321fa4-dab0-47ff-8663-e63a5ebcb72c" providerId="AD" clId="Web-{FCE27AD3-2A2C-486D-9BD5-2B0AE5F79050}" dt="2021-10-22T09:47:28.281" v="1" actId="20577"/>
      <pc:docMkLst>
        <pc:docMk/>
      </pc:docMkLst>
      <pc:sldChg chg="modSp">
        <pc:chgData name="Engering, Elisabeth (210811)" userId="S::210811@buas.nl::e0321fa4-dab0-47ff-8663-e63a5ebcb72c" providerId="AD" clId="Web-{FCE27AD3-2A2C-486D-9BD5-2B0AE5F79050}" dt="2021-10-22T09:47:28.281" v="1" actId="20577"/>
        <pc:sldMkLst>
          <pc:docMk/>
          <pc:sldMk cId="0" sldId="269"/>
        </pc:sldMkLst>
        <pc:spChg chg="mod">
          <ac:chgData name="Engering, Elisabeth (210811)" userId="S::210811@buas.nl::e0321fa4-dab0-47ff-8663-e63a5ebcb72c" providerId="AD" clId="Web-{FCE27AD3-2A2C-486D-9BD5-2B0AE5F79050}" dt="2021-10-22T09:47:28.281" v="1" actId="20577"/>
          <ac:spMkLst>
            <pc:docMk/>
            <pc:sldMk cId="0" sldId="269"/>
            <ac:spMk id="216" creationId="{00000000-0000-0000-0000-000000000000}"/>
          </ac:spMkLst>
        </pc:spChg>
      </pc:sldChg>
    </pc:docChg>
  </pc:docChgLst>
  <pc:docChgLst>
    <pc:chgData name="Biswas, Abhishek" userId="S::biswas.a@buas.nl::fb8d240a-d551-4b24-ab9a-9862bbc79dd8" providerId="AD" clId="Web-{AD121B51-E0ED-4064-B3F3-5BF26986F106}"/>
    <pc:docChg chg="">
      <pc:chgData name="Biswas, Abhishek" userId="S::biswas.a@buas.nl::fb8d240a-d551-4b24-ab9a-9862bbc79dd8" providerId="AD" clId="Web-{AD121B51-E0ED-4064-B3F3-5BF26986F106}" dt="2021-10-12T08:22:19.306" v="0"/>
      <pc:docMkLst>
        <pc:docMk/>
      </pc:docMkLst>
      <pc:sldChg chg="addCm">
        <pc:chgData name="Biswas, Abhishek" userId="S::biswas.a@buas.nl::fb8d240a-d551-4b24-ab9a-9862bbc79dd8" providerId="AD" clId="Web-{AD121B51-E0ED-4064-B3F3-5BF26986F106}" dt="2021-10-12T08:22:19.306" v="0"/>
        <pc:sldMkLst>
          <pc:docMk/>
          <pc:sldMk cId="0" sldId="282"/>
        </pc:sldMkLst>
      </pc:sldChg>
    </pc:docChg>
  </pc:docChgLst>
  <pc:docChgLst>
    <pc:chgData name="Biswas, Abhishek" userId="fb8d240a-d551-4b24-ab9a-9862bbc79dd8" providerId="ADAL" clId="{021F3184-B9B0-48E9-BB84-4F46E3F22836}"/>
    <pc:docChg chg="custSel addSld delSld modSld modMainMaster">
      <pc:chgData name="Biswas, Abhishek" userId="fb8d240a-d551-4b24-ab9a-9862bbc79dd8" providerId="ADAL" clId="{021F3184-B9B0-48E9-BB84-4F46E3F22836}" dt="2021-08-31T11:59:35.068" v="327" actId="13822"/>
      <pc:docMkLst>
        <pc:docMk/>
      </pc:docMkLst>
      <pc:sldChg chg="modSp mod">
        <pc:chgData name="Biswas, Abhishek" userId="fb8d240a-d551-4b24-ab9a-9862bbc79dd8" providerId="ADAL" clId="{021F3184-B9B0-48E9-BB84-4F46E3F22836}" dt="2021-08-30T17:47:35.964" v="0" actId="6549"/>
        <pc:sldMkLst>
          <pc:docMk/>
          <pc:sldMk cId="0" sldId="257"/>
        </pc:sldMkLst>
        <pc:spChg chg="mod">
          <ac:chgData name="Biswas, Abhishek" userId="fb8d240a-d551-4b24-ab9a-9862bbc79dd8" providerId="ADAL" clId="{021F3184-B9B0-48E9-BB84-4F46E3F22836}" dt="2021-08-30T17:47:35.964" v="0" actId="6549"/>
          <ac:spMkLst>
            <pc:docMk/>
            <pc:sldMk cId="0" sldId="257"/>
            <ac:spMk id="102" creationId="{00000000-0000-0000-0000-000000000000}"/>
          </ac:spMkLst>
        </pc:spChg>
      </pc:sldChg>
      <pc:sldChg chg="del">
        <pc:chgData name="Biswas, Abhishek" userId="fb8d240a-d551-4b24-ab9a-9862bbc79dd8" providerId="ADAL" clId="{021F3184-B9B0-48E9-BB84-4F46E3F22836}" dt="2021-08-30T17:49:05.459" v="1" actId="47"/>
        <pc:sldMkLst>
          <pc:docMk/>
          <pc:sldMk cId="0" sldId="258"/>
        </pc:sldMkLst>
      </pc:sldChg>
      <pc:sldChg chg="del">
        <pc:chgData name="Biswas, Abhishek" userId="fb8d240a-d551-4b24-ab9a-9862bbc79dd8" providerId="ADAL" clId="{021F3184-B9B0-48E9-BB84-4F46E3F22836}" dt="2021-08-30T17:49:13.322" v="2" actId="47"/>
        <pc:sldMkLst>
          <pc:docMk/>
          <pc:sldMk cId="0" sldId="259"/>
        </pc:sldMkLst>
      </pc:sldChg>
      <pc:sldChg chg="del">
        <pc:chgData name="Biswas, Abhishek" userId="fb8d240a-d551-4b24-ab9a-9862bbc79dd8" providerId="ADAL" clId="{021F3184-B9B0-48E9-BB84-4F46E3F22836}" dt="2021-08-30T17:49:15.860" v="3" actId="47"/>
        <pc:sldMkLst>
          <pc:docMk/>
          <pc:sldMk cId="0" sldId="260"/>
        </pc:sldMkLst>
      </pc:sldChg>
      <pc:sldChg chg="del">
        <pc:chgData name="Biswas, Abhishek" userId="fb8d240a-d551-4b24-ab9a-9862bbc79dd8" providerId="ADAL" clId="{021F3184-B9B0-48E9-BB84-4F46E3F22836}" dt="2021-08-30T17:49:18.250" v="4" actId="47"/>
        <pc:sldMkLst>
          <pc:docMk/>
          <pc:sldMk cId="0" sldId="261"/>
        </pc:sldMkLst>
      </pc:sldChg>
      <pc:sldChg chg="del">
        <pc:chgData name="Biswas, Abhishek" userId="fb8d240a-d551-4b24-ab9a-9862bbc79dd8" providerId="ADAL" clId="{021F3184-B9B0-48E9-BB84-4F46E3F22836}" dt="2021-08-30T17:49:20.407" v="5" actId="47"/>
        <pc:sldMkLst>
          <pc:docMk/>
          <pc:sldMk cId="0" sldId="262"/>
        </pc:sldMkLst>
      </pc:sldChg>
      <pc:sldChg chg="addSp modSp mod">
        <pc:chgData name="Biswas, Abhishek" userId="fb8d240a-d551-4b24-ab9a-9862bbc79dd8" providerId="ADAL" clId="{021F3184-B9B0-48E9-BB84-4F46E3F22836}" dt="2021-08-31T11:59:35.068" v="327" actId="13822"/>
        <pc:sldMkLst>
          <pc:docMk/>
          <pc:sldMk cId="0" sldId="263"/>
        </pc:sldMkLst>
        <pc:spChg chg="add mod">
          <ac:chgData name="Biswas, Abhishek" userId="fb8d240a-d551-4b24-ab9a-9862bbc79dd8" providerId="ADAL" clId="{021F3184-B9B0-48E9-BB84-4F46E3F22836}" dt="2021-08-31T11:59:35.068" v="327" actId="13822"/>
          <ac:spMkLst>
            <pc:docMk/>
            <pc:sldMk cId="0" sldId="263"/>
            <ac:spMk id="2" creationId="{4E84F48E-9152-454D-9754-FA0D0AD81F68}"/>
          </ac:spMkLst>
        </pc:spChg>
        <pc:spChg chg="mod">
          <ac:chgData name="Biswas, Abhishek" userId="fb8d240a-d551-4b24-ab9a-9862bbc79dd8" providerId="ADAL" clId="{021F3184-B9B0-48E9-BB84-4F46E3F22836}" dt="2021-08-31T11:58:06.594" v="261" actId="20577"/>
          <ac:spMkLst>
            <pc:docMk/>
            <pc:sldMk cId="0" sldId="263"/>
            <ac:spMk id="153" creationId="{00000000-0000-0000-0000-000000000000}"/>
          </ac:spMkLst>
        </pc:spChg>
        <pc:spChg chg="mod">
          <ac:chgData name="Biswas, Abhishek" userId="fb8d240a-d551-4b24-ab9a-9862bbc79dd8" providerId="ADAL" clId="{021F3184-B9B0-48E9-BB84-4F46E3F22836}" dt="2021-08-31T11:58:16.080" v="285" actId="20577"/>
          <ac:spMkLst>
            <pc:docMk/>
            <pc:sldMk cId="0" sldId="263"/>
            <ac:spMk id="154" creationId="{00000000-0000-0000-0000-000000000000}"/>
          </ac:spMkLst>
        </pc:spChg>
        <pc:spChg chg="mod">
          <ac:chgData name="Biswas, Abhishek" userId="fb8d240a-d551-4b24-ab9a-9862bbc79dd8" providerId="ADAL" clId="{021F3184-B9B0-48E9-BB84-4F46E3F22836}" dt="2021-08-31T11:58:03.116" v="259" actId="20577"/>
          <ac:spMkLst>
            <pc:docMk/>
            <pc:sldMk cId="0" sldId="263"/>
            <ac:spMk id="155" creationId="{00000000-0000-0000-0000-000000000000}"/>
          </ac:spMkLst>
        </pc:spChg>
      </pc:sldChg>
      <pc:sldChg chg="modSp mod">
        <pc:chgData name="Biswas, Abhishek" userId="fb8d240a-d551-4b24-ab9a-9862bbc79dd8" providerId="ADAL" clId="{021F3184-B9B0-48E9-BB84-4F46E3F22836}" dt="2021-08-31T10:07:56.834" v="113" actId="20577"/>
        <pc:sldMkLst>
          <pc:docMk/>
          <pc:sldMk cId="0" sldId="265"/>
        </pc:sldMkLst>
        <pc:spChg chg="mod">
          <ac:chgData name="Biswas, Abhishek" userId="fb8d240a-d551-4b24-ab9a-9862bbc79dd8" providerId="ADAL" clId="{021F3184-B9B0-48E9-BB84-4F46E3F22836}" dt="2021-08-31T10:07:56.834" v="113" actId="20577"/>
          <ac:spMkLst>
            <pc:docMk/>
            <pc:sldMk cId="0" sldId="265"/>
            <ac:spMk id="172" creationId="{00000000-0000-0000-0000-000000000000}"/>
          </ac:spMkLst>
        </pc:spChg>
      </pc:sldChg>
      <pc:sldChg chg="del">
        <pc:chgData name="Biswas, Abhishek" userId="fb8d240a-d551-4b24-ab9a-9862bbc79dd8" providerId="ADAL" clId="{021F3184-B9B0-48E9-BB84-4F46E3F22836}" dt="2021-08-31T10:08:04.643" v="114" actId="47"/>
        <pc:sldMkLst>
          <pc:docMk/>
          <pc:sldMk cId="0" sldId="266"/>
        </pc:sldMkLst>
      </pc:sldChg>
      <pc:sldChg chg="del">
        <pc:chgData name="Biswas, Abhishek" userId="fb8d240a-d551-4b24-ab9a-9862bbc79dd8" providerId="ADAL" clId="{021F3184-B9B0-48E9-BB84-4F46E3F22836}" dt="2021-08-31T10:08:07.721" v="115" actId="47"/>
        <pc:sldMkLst>
          <pc:docMk/>
          <pc:sldMk cId="0" sldId="267"/>
        </pc:sldMkLst>
      </pc:sldChg>
      <pc:sldChg chg="modSp mod">
        <pc:chgData name="Biswas, Abhishek" userId="fb8d240a-d551-4b24-ab9a-9862bbc79dd8" providerId="ADAL" clId="{021F3184-B9B0-48E9-BB84-4F46E3F22836}" dt="2021-08-31T10:08:32.845" v="123" actId="20577"/>
        <pc:sldMkLst>
          <pc:docMk/>
          <pc:sldMk cId="0" sldId="268"/>
        </pc:sldMkLst>
        <pc:spChg chg="mod">
          <ac:chgData name="Biswas, Abhishek" userId="fb8d240a-d551-4b24-ab9a-9862bbc79dd8" providerId="ADAL" clId="{021F3184-B9B0-48E9-BB84-4F46E3F22836}" dt="2021-08-31T10:08:32.845" v="123" actId="20577"/>
          <ac:spMkLst>
            <pc:docMk/>
            <pc:sldMk cId="0" sldId="268"/>
            <ac:spMk id="202" creationId="{00000000-0000-0000-0000-000000000000}"/>
          </ac:spMkLst>
        </pc:spChg>
        <pc:spChg chg="mod">
          <ac:chgData name="Biswas, Abhishek" userId="fb8d240a-d551-4b24-ab9a-9862bbc79dd8" providerId="ADAL" clId="{021F3184-B9B0-48E9-BB84-4F46E3F22836}" dt="2021-08-31T10:08:19.371" v="117" actId="20577"/>
          <ac:spMkLst>
            <pc:docMk/>
            <pc:sldMk cId="0" sldId="268"/>
            <ac:spMk id="208" creationId="{00000000-0000-0000-0000-000000000000}"/>
          </ac:spMkLst>
        </pc:spChg>
      </pc:sldChg>
      <pc:sldChg chg="modSp mod">
        <pc:chgData name="Biswas, Abhishek" userId="fb8d240a-d551-4b24-ab9a-9862bbc79dd8" providerId="ADAL" clId="{021F3184-B9B0-48E9-BB84-4F46E3F22836}" dt="2021-08-31T10:08:47.030" v="131" actId="20577"/>
        <pc:sldMkLst>
          <pc:docMk/>
          <pc:sldMk cId="0" sldId="269"/>
        </pc:sldMkLst>
        <pc:spChg chg="mod">
          <ac:chgData name="Biswas, Abhishek" userId="fb8d240a-d551-4b24-ab9a-9862bbc79dd8" providerId="ADAL" clId="{021F3184-B9B0-48E9-BB84-4F46E3F22836}" dt="2021-08-31T10:08:47.030" v="131" actId="20577"/>
          <ac:spMkLst>
            <pc:docMk/>
            <pc:sldMk cId="0" sldId="269"/>
            <ac:spMk id="214" creationId="{00000000-0000-0000-0000-000000000000}"/>
          </ac:spMkLst>
        </pc:spChg>
        <pc:spChg chg="mod">
          <ac:chgData name="Biswas, Abhishek" userId="fb8d240a-d551-4b24-ab9a-9862bbc79dd8" providerId="ADAL" clId="{021F3184-B9B0-48E9-BB84-4F46E3F22836}" dt="2021-08-31T10:08:41.729" v="125" actId="20577"/>
          <ac:spMkLst>
            <pc:docMk/>
            <pc:sldMk cId="0" sldId="269"/>
            <ac:spMk id="218" creationId="{00000000-0000-0000-0000-000000000000}"/>
          </ac:spMkLst>
        </pc:spChg>
      </pc:sldChg>
      <pc:sldChg chg="addSp delSp modSp mod">
        <pc:chgData name="Biswas, Abhishek" userId="fb8d240a-d551-4b24-ab9a-9862bbc79dd8" providerId="ADAL" clId="{021F3184-B9B0-48E9-BB84-4F46E3F22836}" dt="2021-08-31T10:09:07.171" v="147" actId="20577"/>
        <pc:sldMkLst>
          <pc:docMk/>
          <pc:sldMk cId="0" sldId="270"/>
        </pc:sldMkLst>
        <pc:spChg chg="add del mod">
          <ac:chgData name="Biswas, Abhishek" userId="fb8d240a-d551-4b24-ab9a-9862bbc79dd8" providerId="ADAL" clId="{021F3184-B9B0-48E9-BB84-4F46E3F22836}" dt="2021-08-30T17:51:48.876" v="9" actId="21"/>
          <ac:spMkLst>
            <pc:docMk/>
            <pc:sldMk cId="0" sldId="270"/>
            <ac:spMk id="3" creationId="{EDD79CA0-7A7C-44AB-8440-F4734912E253}"/>
          </ac:spMkLst>
        </pc:spChg>
        <pc:spChg chg="add del mod">
          <ac:chgData name="Biswas, Abhishek" userId="fb8d240a-d551-4b24-ab9a-9862bbc79dd8" providerId="ADAL" clId="{021F3184-B9B0-48E9-BB84-4F46E3F22836}" dt="2021-08-30T17:51:39.176" v="8" actId="21"/>
          <ac:spMkLst>
            <pc:docMk/>
            <pc:sldMk cId="0" sldId="270"/>
            <ac:spMk id="5" creationId="{8D8E758E-D7F1-4EE1-BC9C-0DE1E5D28197}"/>
          </ac:spMkLst>
        </pc:spChg>
        <pc:spChg chg="mod">
          <ac:chgData name="Biswas, Abhishek" userId="fb8d240a-d551-4b24-ab9a-9862bbc79dd8" providerId="ADAL" clId="{021F3184-B9B0-48E9-BB84-4F46E3F22836}" dt="2021-08-31T10:09:07.171" v="147" actId="20577"/>
          <ac:spMkLst>
            <pc:docMk/>
            <pc:sldMk cId="0" sldId="270"/>
            <ac:spMk id="223" creationId="{00000000-0000-0000-0000-000000000000}"/>
          </ac:spMkLst>
        </pc:spChg>
        <pc:spChg chg="mod">
          <ac:chgData name="Biswas, Abhishek" userId="fb8d240a-d551-4b24-ab9a-9862bbc79dd8" providerId="ADAL" clId="{021F3184-B9B0-48E9-BB84-4F46E3F22836}" dt="2021-08-31T10:08:57.039" v="133" actId="20577"/>
          <ac:spMkLst>
            <pc:docMk/>
            <pc:sldMk cId="0" sldId="270"/>
            <ac:spMk id="229" creationId="{00000000-0000-0000-0000-000000000000}"/>
          </ac:spMkLst>
        </pc:spChg>
        <pc:spChg chg="del">
          <ac:chgData name="Biswas, Abhishek" userId="fb8d240a-d551-4b24-ab9a-9862bbc79dd8" providerId="ADAL" clId="{021F3184-B9B0-48E9-BB84-4F46E3F22836}" dt="2021-08-30T17:51:09.624" v="6" actId="478"/>
          <ac:spMkLst>
            <pc:docMk/>
            <pc:sldMk cId="0" sldId="270"/>
            <ac:spMk id="231" creationId="{00000000-0000-0000-0000-000000000000}"/>
          </ac:spMkLst>
        </pc:spChg>
        <pc:spChg chg="del">
          <ac:chgData name="Biswas, Abhishek" userId="fb8d240a-d551-4b24-ab9a-9862bbc79dd8" providerId="ADAL" clId="{021F3184-B9B0-48E9-BB84-4F46E3F22836}" dt="2021-08-30T17:51:14.974" v="7" actId="478"/>
          <ac:spMkLst>
            <pc:docMk/>
            <pc:sldMk cId="0" sldId="270"/>
            <ac:spMk id="232" creationId="{00000000-0000-0000-0000-000000000000}"/>
          </ac:spMkLst>
        </pc:spChg>
      </pc:sldChg>
      <pc:sldChg chg="modSp mod">
        <pc:chgData name="Biswas, Abhishek" userId="fb8d240a-d551-4b24-ab9a-9862bbc79dd8" providerId="ADAL" clId="{021F3184-B9B0-48E9-BB84-4F46E3F22836}" dt="2021-08-31T10:09:22.875" v="157" actId="20577"/>
        <pc:sldMkLst>
          <pc:docMk/>
          <pc:sldMk cId="0" sldId="271"/>
        </pc:sldMkLst>
        <pc:spChg chg="mod">
          <ac:chgData name="Biswas, Abhishek" userId="fb8d240a-d551-4b24-ab9a-9862bbc79dd8" providerId="ADAL" clId="{021F3184-B9B0-48E9-BB84-4F46E3F22836}" dt="2021-08-31T10:09:22.875" v="157" actId="20577"/>
          <ac:spMkLst>
            <pc:docMk/>
            <pc:sldMk cId="0" sldId="271"/>
            <ac:spMk id="237" creationId="{00000000-0000-0000-0000-000000000000}"/>
          </ac:spMkLst>
        </pc:spChg>
        <pc:spChg chg="mod">
          <ac:chgData name="Biswas, Abhishek" userId="fb8d240a-d551-4b24-ab9a-9862bbc79dd8" providerId="ADAL" clId="{021F3184-B9B0-48E9-BB84-4F46E3F22836}" dt="2021-08-31T10:09:16.216" v="149" actId="20577"/>
          <ac:spMkLst>
            <pc:docMk/>
            <pc:sldMk cId="0" sldId="271"/>
            <ac:spMk id="241" creationId="{00000000-0000-0000-0000-000000000000}"/>
          </ac:spMkLst>
        </pc:spChg>
      </pc:sldChg>
      <pc:sldChg chg="del">
        <pc:chgData name="Biswas, Abhishek" userId="fb8d240a-d551-4b24-ab9a-9862bbc79dd8" providerId="ADAL" clId="{021F3184-B9B0-48E9-BB84-4F46E3F22836}" dt="2021-08-30T17:51:56.815" v="10" actId="47"/>
        <pc:sldMkLst>
          <pc:docMk/>
          <pc:sldMk cId="0" sldId="272"/>
        </pc:sldMkLst>
      </pc:sldChg>
      <pc:sldChg chg="del">
        <pc:chgData name="Biswas, Abhishek" userId="fb8d240a-d551-4b24-ab9a-9862bbc79dd8" providerId="ADAL" clId="{021F3184-B9B0-48E9-BB84-4F46E3F22836}" dt="2021-08-31T10:09:30.859" v="158" actId="47"/>
        <pc:sldMkLst>
          <pc:docMk/>
          <pc:sldMk cId="0" sldId="273"/>
        </pc:sldMkLst>
      </pc:sldChg>
      <pc:sldChg chg="del">
        <pc:chgData name="Biswas, Abhishek" userId="fb8d240a-d551-4b24-ab9a-9862bbc79dd8" providerId="ADAL" clId="{021F3184-B9B0-48E9-BB84-4F46E3F22836}" dt="2021-08-31T10:09:31.889" v="159" actId="47"/>
        <pc:sldMkLst>
          <pc:docMk/>
          <pc:sldMk cId="0" sldId="274"/>
        </pc:sldMkLst>
      </pc:sldChg>
      <pc:sldChg chg="del">
        <pc:chgData name="Biswas, Abhishek" userId="fb8d240a-d551-4b24-ab9a-9862bbc79dd8" providerId="ADAL" clId="{021F3184-B9B0-48E9-BB84-4F46E3F22836}" dt="2021-08-31T10:09:32.700" v="160" actId="47"/>
        <pc:sldMkLst>
          <pc:docMk/>
          <pc:sldMk cId="0" sldId="275"/>
        </pc:sldMkLst>
      </pc:sldChg>
      <pc:sldChg chg="del">
        <pc:chgData name="Biswas, Abhishek" userId="fb8d240a-d551-4b24-ab9a-9862bbc79dd8" providerId="ADAL" clId="{021F3184-B9B0-48E9-BB84-4F46E3F22836}" dt="2021-08-31T10:09:33.330" v="161" actId="47"/>
        <pc:sldMkLst>
          <pc:docMk/>
          <pc:sldMk cId="0" sldId="276"/>
        </pc:sldMkLst>
      </pc:sldChg>
      <pc:sldChg chg="del">
        <pc:chgData name="Biswas, Abhishek" userId="fb8d240a-d551-4b24-ab9a-9862bbc79dd8" providerId="ADAL" clId="{021F3184-B9B0-48E9-BB84-4F46E3F22836}" dt="2021-08-31T10:09:34.580" v="162" actId="47"/>
        <pc:sldMkLst>
          <pc:docMk/>
          <pc:sldMk cId="0" sldId="277"/>
        </pc:sldMkLst>
      </pc:sldChg>
      <pc:sldChg chg="del">
        <pc:chgData name="Biswas, Abhishek" userId="fb8d240a-d551-4b24-ab9a-9862bbc79dd8" providerId="ADAL" clId="{021F3184-B9B0-48E9-BB84-4F46E3F22836}" dt="2021-08-31T10:09:35.248" v="163" actId="47"/>
        <pc:sldMkLst>
          <pc:docMk/>
          <pc:sldMk cId="0" sldId="278"/>
        </pc:sldMkLst>
      </pc:sldChg>
      <pc:sldChg chg="del">
        <pc:chgData name="Biswas, Abhishek" userId="fb8d240a-d551-4b24-ab9a-9862bbc79dd8" providerId="ADAL" clId="{021F3184-B9B0-48E9-BB84-4F46E3F22836}" dt="2021-08-30T17:52:08.487" v="11" actId="47"/>
        <pc:sldMkLst>
          <pc:docMk/>
          <pc:sldMk cId="0" sldId="279"/>
        </pc:sldMkLst>
      </pc:sldChg>
      <pc:sldChg chg="del">
        <pc:chgData name="Biswas, Abhishek" userId="fb8d240a-d551-4b24-ab9a-9862bbc79dd8" providerId="ADAL" clId="{021F3184-B9B0-48E9-BB84-4F46E3F22836}" dt="2021-08-31T10:09:36.258" v="164" actId="47"/>
        <pc:sldMkLst>
          <pc:docMk/>
          <pc:sldMk cId="0" sldId="280"/>
        </pc:sldMkLst>
      </pc:sldChg>
      <pc:sldChg chg="del">
        <pc:chgData name="Biswas, Abhishek" userId="fb8d240a-d551-4b24-ab9a-9862bbc79dd8" providerId="ADAL" clId="{021F3184-B9B0-48E9-BB84-4F46E3F22836}" dt="2021-08-31T10:09:36.989" v="165" actId="47"/>
        <pc:sldMkLst>
          <pc:docMk/>
          <pc:sldMk cId="0" sldId="281"/>
        </pc:sldMkLst>
      </pc:sldChg>
      <pc:sldChg chg="del">
        <pc:chgData name="Biswas, Abhishek" userId="fb8d240a-d551-4b24-ab9a-9862bbc79dd8" providerId="ADAL" clId="{021F3184-B9B0-48E9-BB84-4F46E3F22836}" dt="2021-08-31T10:10:18.064" v="166" actId="47"/>
        <pc:sldMkLst>
          <pc:docMk/>
          <pc:sldMk cId="0" sldId="284"/>
        </pc:sldMkLst>
      </pc:sldChg>
      <pc:sldChg chg="del">
        <pc:chgData name="Biswas, Abhishek" userId="fb8d240a-d551-4b24-ab9a-9862bbc79dd8" providerId="ADAL" clId="{021F3184-B9B0-48E9-BB84-4F46E3F22836}" dt="2021-08-31T10:15:33.717" v="167" actId="47"/>
        <pc:sldMkLst>
          <pc:docMk/>
          <pc:sldMk cId="0" sldId="285"/>
        </pc:sldMkLst>
      </pc:sldChg>
      <pc:sldChg chg="modSp mod">
        <pc:chgData name="Biswas, Abhishek" userId="fb8d240a-d551-4b24-ab9a-9862bbc79dd8" providerId="ADAL" clId="{021F3184-B9B0-48E9-BB84-4F46E3F22836}" dt="2021-08-31T10:17:34.209" v="173" actId="6549"/>
        <pc:sldMkLst>
          <pc:docMk/>
          <pc:sldMk cId="0" sldId="286"/>
        </pc:sldMkLst>
        <pc:spChg chg="mod">
          <ac:chgData name="Biswas, Abhishek" userId="fb8d240a-d551-4b24-ab9a-9862bbc79dd8" providerId="ADAL" clId="{021F3184-B9B0-48E9-BB84-4F46E3F22836}" dt="2021-08-31T10:17:34.209" v="173" actId="6549"/>
          <ac:spMkLst>
            <pc:docMk/>
            <pc:sldMk cId="0" sldId="286"/>
            <ac:spMk id="398" creationId="{00000000-0000-0000-0000-000000000000}"/>
          </ac:spMkLst>
        </pc:spChg>
      </pc:sldChg>
      <pc:sldChg chg="del">
        <pc:chgData name="Biswas, Abhishek" userId="fb8d240a-d551-4b24-ab9a-9862bbc79dd8" providerId="ADAL" clId="{021F3184-B9B0-48E9-BB84-4F46E3F22836}" dt="2021-08-31T10:15:58.845" v="168" actId="47"/>
        <pc:sldMkLst>
          <pc:docMk/>
          <pc:sldMk cId="0" sldId="287"/>
        </pc:sldMkLst>
      </pc:sldChg>
      <pc:sldChg chg="del">
        <pc:chgData name="Biswas, Abhishek" userId="fb8d240a-d551-4b24-ab9a-9862bbc79dd8" providerId="ADAL" clId="{021F3184-B9B0-48E9-BB84-4F46E3F22836}" dt="2021-08-31T10:16:05.708" v="169" actId="47"/>
        <pc:sldMkLst>
          <pc:docMk/>
          <pc:sldMk cId="0" sldId="289"/>
        </pc:sldMkLst>
      </pc:sldChg>
      <pc:sldChg chg="del">
        <pc:chgData name="Biswas, Abhishek" userId="fb8d240a-d551-4b24-ab9a-9862bbc79dd8" providerId="ADAL" clId="{021F3184-B9B0-48E9-BB84-4F46E3F22836}" dt="2021-08-31T10:16:06.766" v="170" actId="47"/>
        <pc:sldMkLst>
          <pc:docMk/>
          <pc:sldMk cId="0" sldId="290"/>
        </pc:sldMkLst>
      </pc:sldChg>
      <pc:sldChg chg="del">
        <pc:chgData name="Biswas, Abhishek" userId="fb8d240a-d551-4b24-ab9a-9862bbc79dd8" providerId="ADAL" clId="{021F3184-B9B0-48E9-BB84-4F46E3F22836}" dt="2021-08-31T10:16:29.766" v="171" actId="47"/>
        <pc:sldMkLst>
          <pc:docMk/>
          <pc:sldMk cId="0" sldId="291"/>
        </pc:sldMkLst>
      </pc:sldChg>
      <pc:sldChg chg="modSp mod">
        <pc:chgData name="Biswas, Abhishek" userId="fb8d240a-d551-4b24-ab9a-9862bbc79dd8" providerId="ADAL" clId="{021F3184-B9B0-48E9-BB84-4F46E3F22836}" dt="2021-08-31T10:18:14.359" v="175" actId="6549"/>
        <pc:sldMkLst>
          <pc:docMk/>
          <pc:sldMk cId="0" sldId="292"/>
        </pc:sldMkLst>
        <pc:spChg chg="mod">
          <ac:chgData name="Biswas, Abhishek" userId="fb8d240a-d551-4b24-ab9a-9862bbc79dd8" providerId="ADAL" clId="{021F3184-B9B0-48E9-BB84-4F46E3F22836}" dt="2021-08-31T10:18:14.359" v="175" actId="6549"/>
          <ac:spMkLst>
            <pc:docMk/>
            <pc:sldMk cId="0" sldId="292"/>
            <ac:spMk id="461" creationId="{00000000-0000-0000-0000-000000000000}"/>
          </ac:spMkLst>
        </pc:spChg>
      </pc:sldChg>
      <pc:sldChg chg="modSp mod">
        <pc:chgData name="Biswas, Abhishek" userId="fb8d240a-d551-4b24-ab9a-9862bbc79dd8" providerId="ADAL" clId="{021F3184-B9B0-48E9-BB84-4F46E3F22836}" dt="2021-08-31T10:19:36.833" v="186"/>
        <pc:sldMkLst>
          <pc:docMk/>
          <pc:sldMk cId="0" sldId="293"/>
        </pc:sldMkLst>
        <pc:spChg chg="mod">
          <ac:chgData name="Biswas, Abhishek" userId="fb8d240a-d551-4b24-ab9a-9862bbc79dd8" providerId="ADAL" clId="{021F3184-B9B0-48E9-BB84-4F46E3F22836}" dt="2021-08-31T10:19:04.337" v="180"/>
          <ac:spMkLst>
            <pc:docMk/>
            <pc:sldMk cId="0" sldId="293"/>
            <ac:spMk id="468" creationId="{00000000-0000-0000-0000-000000000000}"/>
          </ac:spMkLst>
        </pc:spChg>
        <pc:spChg chg="mod">
          <ac:chgData name="Biswas, Abhishek" userId="fb8d240a-d551-4b24-ab9a-9862bbc79dd8" providerId="ADAL" clId="{021F3184-B9B0-48E9-BB84-4F46E3F22836}" dt="2021-08-31T10:19:36.833" v="186"/>
          <ac:spMkLst>
            <pc:docMk/>
            <pc:sldMk cId="0" sldId="293"/>
            <ac:spMk id="469" creationId="{00000000-0000-0000-0000-000000000000}"/>
          </ac:spMkLst>
        </pc:spChg>
      </pc:sldChg>
      <pc:sldChg chg="addSp delSp modSp mod">
        <pc:chgData name="Biswas, Abhishek" userId="fb8d240a-d551-4b24-ab9a-9862bbc79dd8" providerId="ADAL" clId="{021F3184-B9B0-48E9-BB84-4F46E3F22836}" dt="2021-08-31T10:20:47.447" v="213"/>
        <pc:sldMkLst>
          <pc:docMk/>
          <pc:sldMk cId="0" sldId="294"/>
        </pc:sldMkLst>
        <pc:spChg chg="add del mod">
          <ac:chgData name="Biswas, Abhishek" userId="fb8d240a-d551-4b24-ab9a-9862bbc79dd8" providerId="ADAL" clId="{021F3184-B9B0-48E9-BB84-4F46E3F22836}" dt="2021-08-31T10:20:41.494" v="207" actId="478"/>
          <ac:spMkLst>
            <pc:docMk/>
            <pc:sldMk cId="0" sldId="294"/>
            <ac:spMk id="3" creationId="{368AD7FE-F5E9-446A-AD3F-256C49FF9347}"/>
          </ac:spMkLst>
        </pc:spChg>
        <pc:spChg chg="del">
          <ac:chgData name="Biswas, Abhishek" userId="fb8d240a-d551-4b24-ab9a-9862bbc79dd8" providerId="ADAL" clId="{021F3184-B9B0-48E9-BB84-4F46E3F22836}" dt="2021-08-31T10:20:03.940" v="205" actId="478"/>
          <ac:spMkLst>
            <pc:docMk/>
            <pc:sldMk cId="0" sldId="294"/>
            <ac:spMk id="478" creationId="{00000000-0000-0000-0000-000000000000}"/>
          </ac:spMkLst>
        </pc:spChg>
        <pc:spChg chg="mod">
          <ac:chgData name="Biswas, Abhishek" userId="fb8d240a-d551-4b24-ab9a-9862bbc79dd8" providerId="ADAL" clId="{021F3184-B9B0-48E9-BB84-4F46E3F22836}" dt="2021-08-31T10:20:47.447" v="213"/>
          <ac:spMkLst>
            <pc:docMk/>
            <pc:sldMk cId="0" sldId="294"/>
            <ac:spMk id="480" creationId="{00000000-0000-0000-0000-000000000000}"/>
          </ac:spMkLst>
        </pc:spChg>
        <pc:spChg chg="del mod">
          <ac:chgData name="Biswas, Abhishek" userId="fb8d240a-d551-4b24-ab9a-9862bbc79dd8" providerId="ADAL" clId="{021F3184-B9B0-48E9-BB84-4F46E3F22836}" dt="2021-08-31T10:20:16.572" v="206" actId="478"/>
          <ac:spMkLst>
            <pc:docMk/>
            <pc:sldMk cId="0" sldId="294"/>
            <ac:spMk id="481" creationId="{00000000-0000-0000-0000-000000000000}"/>
          </ac:spMkLst>
        </pc:spChg>
      </pc:sldChg>
      <pc:sldChg chg="addSp delSp modSp mod">
        <pc:chgData name="Biswas, Abhishek" userId="fb8d240a-d551-4b24-ab9a-9862bbc79dd8" providerId="ADAL" clId="{021F3184-B9B0-48E9-BB84-4F46E3F22836}" dt="2021-08-31T10:21:44.536" v="222"/>
        <pc:sldMkLst>
          <pc:docMk/>
          <pc:sldMk cId="0" sldId="295"/>
        </pc:sldMkLst>
        <pc:spChg chg="add del mod">
          <ac:chgData name="Biswas, Abhishek" userId="fb8d240a-d551-4b24-ab9a-9862bbc79dd8" providerId="ADAL" clId="{021F3184-B9B0-48E9-BB84-4F46E3F22836}" dt="2021-08-31T10:21:06.681" v="215" actId="478"/>
          <ac:spMkLst>
            <pc:docMk/>
            <pc:sldMk cId="0" sldId="295"/>
            <ac:spMk id="3" creationId="{D3DC17BE-C708-4539-8552-90DA8F9F67C8}"/>
          </ac:spMkLst>
        </pc:spChg>
        <pc:spChg chg="add del mod">
          <ac:chgData name="Biswas, Abhishek" userId="fb8d240a-d551-4b24-ab9a-9862bbc79dd8" providerId="ADAL" clId="{021F3184-B9B0-48E9-BB84-4F46E3F22836}" dt="2021-08-31T10:21:18.625" v="217" actId="478"/>
          <ac:spMkLst>
            <pc:docMk/>
            <pc:sldMk cId="0" sldId="295"/>
            <ac:spMk id="5" creationId="{B4B1DE13-3012-4F18-A3B0-047D101C5C2A}"/>
          </ac:spMkLst>
        </pc:spChg>
        <pc:spChg chg="del">
          <ac:chgData name="Biswas, Abhishek" userId="fb8d240a-d551-4b24-ab9a-9862bbc79dd8" providerId="ADAL" clId="{021F3184-B9B0-48E9-BB84-4F46E3F22836}" dt="2021-08-31T10:21:11.192" v="216" actId="478"/>
          <ac:spMkLst>
            <pc:docMk/>
            <pc:sldMk cId="0" sldId="295"/>
            <ac:spMk id="489" creationId="{00000000-0000-0000-0000-000000000000}"/>
          </ac:spMkLst>
        </pc:spChg>
        <pc:spChg chg="mod">
          <ac:chgData name="Biswas, Abhishek" userId="fb8d240a-d551-4b24-ab9a-9862bbc79dd8" providerId="ADAL" clId="{021F3184-B9B0-48E9-BB84-4F46E3F22836}" dt="2021-08-31T10:21:44.536" v="222"/>
          <ac:spMkLst>
            <pc:docMk/>
            <pc:sldMk cId="0" sldId="295"/>
            <ac:spMk id="491" creationId="{00000000-0000-0000-0000-000000000000}"/>
          </ac:spMkLst>
        </pc:spChg>
        <pc:spChg chg="del">
          <ac:chgData name="Biswas, Abhishek" userId="fb8d240a-d551-4b24-ab9a-9862bbc79dd8" providerId="ADAL" clId="{021F3184-B9B0-48E9-BB84-4F46E3F22836}" dt="2021-08-31T10:21:02.509" v="214" actId="478"/>
          <ac:spMkLst>
            <pc:docMk/>
            <pc:sldMk cId="0" sldId="295"/>
            <ac:spMk id="492" creationId="{00000000-0000-0000-0000-000000000000}"/>
          </ac:spMkLst>
        </pc:spChg>
      </pc:sldChg>
      <pc:sldChg chg="modSp add mod">
        <pc:chgData name="Biswas, Abhishek" userId="fb8d240a-d551-4b24-ab9a-9862bbc79dd8" providerId="ADAL" clId="{021F3184-B9B0-48E9-BB84-4F46E3F22836}" dt="2021-08-31T10:23:23.761" v="229" actId="6549"/>
        <pc:sldMkLst>
          <pc:docMk/>
          <pc:sldMk cId="4111561620" sldId="299"/>
        </pc:sldMkLst>
        <pc:spChg chg="mod">
          <ac:chgData name="Biswas, Abhishek" userId="fb8d240a-d551-4b24-ab9a-9862bbc79dd8" providerId="ADAL" clId="{021F3184-B9B0-48E9-BB84-4F46E3F22836}" dt="2021-08-31T10:22:22.927" v="227" actId="20577"/>
          <ac:spMkLst>
            <pc:docMk/>
            <pc:sldMk cId="4111561620" sldId="299"/>
            <ac:spMk id="467" creationId="{00000000-0000-0000-0000-000000000000}"/>
          </ac:spMkLst>
        </pc:spChg>
        <pc:spChg chg="mod">
          <ac:chgData name="Biswas, Abhishek" userId="fb8d240a-d551-4b24-ab9a-9862bbc79dd8" providerId="ADAL" clId="{021F3184-B9B0-48E9-BB84-4F46E3F22836}" dt="2021-08-31T10:23:15.648" v="228"/>
          <ac:spMkLst>
            <pc:docMk/>
            <pc:sldMk cId="4111561620" sldId="299"/>
            <ac:spMk id="468" creationId="{00000000-0000-0000-0000-000000000000}"/>
          </ac:spMkLst>
        </pc:spChg>
        <pc:spChg chg="mod">
          <ac:chgData name="Biswas, Abhishek" userId="fb8d240a-d551-4b24-ab9a-9862bbc79dd8" providerId="ADAL" clId="{021F3184-B9B0-48E9-BB84-4F46E3F22836}" dt="2021-08-31T10:23:23.761" v="229" actId="6549"/>
          <ac:spMkLst>
            <pc:docMk/>
            <pc:sldMk cId="4111561620" sldId="299"/>
            <ac:spMk id="469" creationId="{00000000-0000-0000-0000-000000000000}"/>
          </ac:spMkLst>
        </pc:spChg>
        <pc:spChg chg="mod">
          <ac:chgData name="Biswas, Abhishek" userId="fb8d240a-d551-4b24-ab9a-9862bbc79dd8" providerId="ADAL" clId="{021F3184-B9B0-48E9-BB84-4F46E3F22836}" dt="2021-08-31T10:22:12.247" v="225" actId="20577"/>
          <ac:spMkLst>
            <pc:docMk/>
            <pc:sldMk cId="4111561620" sldId="299"/>
            <ac:spMk id="470" creationId="{00000000-0000-0000-0000-000000000000}"/>
          </ac:spMkLst>
        </pc:spChg>
      </pc:sldChg>
      <pc:sldChg chg="modSp add mod replId">
        <pc:chgData name="Biswas, Abhishek" userId="fb8d240a-d551-4b24-ab9a-9862bbc79dd8" providerId="ADAL" clId="{021F3184-B9B0-48E9-BB84-4F46E3F22836}" dt="2021-08-31T10:24:37.505" v="238"/>
        <pc:sldMkLst>
          <pc:docMk/>
          <pc:sldMk cId="3889067802" sldId="300"/>
        </pc:sldMkLst>
        <pc:spChg chg="mod">
          <ac:chgData name="Biswas, Abhishek" userId="fb8d240a-d551-4b24-ab9a-9862bbc79dd8" providerId="ADAL" clId="{021F3184-B9B0-48E9-BB84-4F46E3F22836}" dt="2021-08-31T10:23:33.907" v="231" actId="20577"/>
          <ac:spMkLst>
            <pc:docMk/>
            <pc:sldMk cId="3889067802" sldId="300"/>
            <ac:spMk id="475" creationId="{00000000-0000-0000-0000-000000000000}"/>
          </ac:spMkLst>
        </pc:spChg>
        <pc:spChg chg="mod">
          <ac:chgData name="Biswas, Abhishek" userId="fb8d240a-d551-4b24-ab9a-9862bbc79dd8" providerId="ADAL" clId="{021F3184-B9B0-48E9-BB84-4F46E3F22836}" dt="2021-08-31T10:23:36.112" v="233" actId="20577"/>
          <ac:spMkLst>
            <pc:docMk/>
            <pc:sldMk cId="3889067802" sldId="300"/>
            <ac:spMk id="479" creationId="{00000000-0000-0000-0000-000000000000}"/>
          </ac:spMkLst>
        </pc:spChg>
        <pc:spChg chg="mod">
          <ac:chgData name="Biswas, Abhishek" userId="fb8d240a-d551-4b24-ab9a-9862bbc79dd8" providerId="ADAL" clId="{021F3184-B9B0-48E9-BB84-4F46E3F22836}" dt="2021-08-31T10:24:37.505" v="238"/>
          <ac:spMkLst>
            <pc:docMk/>
            <pc:sldMk cId="3889067802" sldId="300"/>
            <ac:spMk id="480" creationId="{00000000-0000-0000-0000-000000000000}"/>
          </ac:spMkLst>
        </pc:spChg>
      </pc:sldChg>
      <pc:sldChg chg="modSp add mod replId">
        <pc:chgData name="Biswas, Abhishek" userId="fb8d240a-d551-4b24-ab9a-9862bbc79dd8" providerId="ADAL" clId="{021F3184-B9B0-48E9-BB84-4F46E3F22836}" dt="2021-08-31T10:25:05.108" v="239"/>
        <pc:sldMkLst>
          <pc:docMk/>
          <pc:sldMk cId="3727405183" sldId="301"/>
        </pc:sldMkLst>
        <pc:spChg chg="mod">
          <ac:chgData name="Biswas, Abhishek" userId="fb8d240a-d551-4b24-ab9a-9862bbc79dd8" providerId="ADAL" clId="{021F3184-B9B0-48E9-BB84-4F46E3F22836}" dt="2021-08-31T10:23:43.231" v="235" actId="20577"/>
          <ac:spMkLst>
            <pc:docMk/>
            <pc:sldMk cId="3727405183" sldId="301"/>
            <ac:spMk id="486" creationId="{00000000-0000-0000-0000-000000000000}"/>
          </ac:spMkLst>
        </pc:spChg>
        <pc:spChg chg="mod">
          <ac:chgData name="Biswas, Abhishek" userId="fb8d240a-d551-4b24-ab9a-9862bbc79dd8" providerId="ADAL" clId="{021F3184-B9B0-48E9-BB84-4F46E3F22836}" dt="2021-08-31T10:23:46.774" v="237" actId="20577"/>
          <ac:spMkLst>
            <pc:docMk/>
            <pc:sldMk cId="3727405183" sldId="301"/>
            <ac:spMk id="490" creationId="{00000000-0000-0000-0000-000000000000}"/>
          </ac:spMkLst>
        </pc:spChg>
        <pc:spChg chg="mod">
          <ac:chgData name="Biswas, Abhishek" userId="fb8d240a-d551-4b24-ab9a-9862bbc79dd8" providerId="ADAL" clId="{021F3184-B9B0-48E9-BB84-4F46E3F22836}" dt="2021-08-31T10:25:05.108" v="239"/>
          <ac:spMkLst>
            <pc:docMk/>
            <pc:sldMk cId="3727405183" sldId="301"/>
            <ac:spMk id="491" creationId="{00000000-0000-0000-0000-000000000000}"/>
          </ac:spMkLst>
        </pc:spChg>
      </pc:sldChg>
      <pc:sldChg chg="modSp add mod">
        <pc:chgData name="Biswas, Abhishek" userId="fb8d240a-d551-4b24-ab9a-9862bbc79dd8" providerId="ADAL" clId="{021F3184-B9B0-48E9-BB84-4F46E3F22836}" dt="2021-08-31T10:29:03.661" v="246"/>
        <pc:sldMkLst>
          <pc:docMk/>
          <pc:sldMk cId="838485390" sldId="302"/>
        </pc:sldMkLst>
        <pc:spChg chg="mod">
          <ac:chgData name="Biswas, Abhishek" userId="fb8d240a-d551-4b24-ab9a-9862bbc79dd8" providerId="ADAL" clId="{021F3184-B9B0-48E9-BB84-4F46E3F22836}" dt="2021-08-31T10:25:24.631" v="244" actId="20577"/>
          <ac:spMkLst>
            <pc:docMk/>
            <pc:sldMk cId="838485390" sldId="302"/>
            <ac:spMk id="467" creationId="{00000000-0000-0000-0000-000000000000}"/>
          </ac:spMkLst>
        </pc:spChg>
        <pc:spChg chg="mod">
          <ac:chgData name="Biswas, Abhishek" userId="fb8d240a-d551-4b24-ab9a-9862bbc79dd8" providerId="ADAL" clId="{021F3184-B9B0-48E9-BB84-4F46E3F22836}" dt="2021-08-31T10:26:01.485" v="245"/>
          <ac:spMkLst>
            <pc:docMk/>
            <pc:sldMk cId="838485390" sldId="302"/>
            <ac:spMk id="468" creationId="{00000000-0000-0000-0000-000000000000}"/>
          </ac:spMkLst>
        </pc:spChg>
        <pc:spChg chg="mod">
          <ac:chgData name="Biswas, Abhishek" userId="fb8d240a-d551-4b24-ab9a-9862bbc79dd8" providerId="ADAL" clId="{021F3184-B9B0-48E9-BB84-4F46E3F22836}" dt="2021-08-31T10:29:03.661" v="246"/>
          <ac:spMkLst>
            <pc:docMk/>
            <pc:sldMk cId="838485390" sldId="302"/>
            <ac:spMk id="469" creationId="{00000000-0000-0000-0000-000000000000}"/>
          </ac:spMkLst>
        </pc:spChg>
        <pc:spChg chg="mod">
          <ac:chgData name="Biswas, Abhishek" userId="fb8d240a-d551-4b24-ab9a-9862bbc79dd8" providerId="ADAL" clId="{021F3184-B9B0-48E9-BB84-4F46E3F22836}" dt="2021-08-31T10:25:20.767" v="242" actId="20577"/>
          <ac:spMkLst>
            <pc:docMk/>
            <pc:sldMk cId="838485390" sldId="302"/>
            <ac:spMk id="470" creationId="{00000000-0000-0000-0000-000000000000}"/>
          </ac:spMkLst>
        </pc:spChg>
      </pc:sldChg>
      <pc:sldChg chg="modSp add mod replId">
        <pc:chgData name="Biswas, Abhishek" userId="fb8d240a-d551-4b24-ab9a-9862bbc79dd8" providerId="ADAL" clId="{021F3184-B9B0-48E9-BB84-4F46E3F22836}" dt="2021-08-31T10:29:36.968" v="255"/>
        <pc:sldMkLst>
          <pc:docMk/>
          <pc:sldMk cId="2864773729" sldId="303"/>
        </pc:sldMkLst>
        <pc:spChg chg="mod">
          <ac:chgData name="Biswas, Abhishek" userId="fb8d240a-d551-4b24-ab9a-9862bbc79dd8" providerId="ADAL" clId="{021F3184-B9B0-48E9-BB84-4F46E3F22836}" dt="2021-08-31T10:29:10.508" v="248" actId="20577"/>
          <ac:spMkLst>
            <pc:docMk/>
            <pc:sldMk cId="2864773729" sldId="303"/>
            <ac:spMk id="475" creationId="{00000000-0000-0000-0000-000000000000}"/>
          </ac:spMkLst>
        </pc:spChg>
        <pc:spChg chg="mod">
          <ac:chgData name="Biswas, Abhishek" userId="fb8d240a-d551-4b24-ab9a-9862bbc79dd8" providerId="ADAL" clId="{021F3184-B9B0-48E9-BB84-4F46E3F22836}" dt="2021-08-31T10:29:12.528" v="250" actId="20577"/>
          <ac:spMkLst>
            <pc:docMk/>
            <pc:sldMk cId="2864773729" sldId="303"/>
            <ac:spMk id="479" creationId="{00000000-0000-0000-0000-000000000000}"/>
          </ac:spMkLst>
        </pc:spChg>
        <pc:spChg chg="mod">
          <ac:chgData name="Biswas, Abhishek" userId="fb8d240a-d551-4b24-ab9a-9862bbc79dd8" providerId="ADAL" clId="{021F3184-B9B0-48E9-BB84-4F46E3F22836}" dt="2021-08-31T10:29:36.968" v="255"/>
          <ac:spMkLst>
            <pc:docMk/>
            <pc:sldMk cId="2864773729" sldId="303"/>
            <ac:spMk id="480" creationId="{00000000-0000-0000-0000-000000000000}"/>
          </ac:spMkLst>
        </pc:spChg>
      </pc:sldChg>
      <pc:sldChg chg="modSp add mod replId">
        <pc:chgData name="Biswas, Abhishek" userId="fb8d240a-d551-4b24-ab9a-9862bbc79dd8" providerId="ADAL" clId="{021F3184-B9B0-48E9-BB84-4F46E3F22836}" dt="2021-08-31T10:29:55.548" v="256"/>
        <pc:sldMkLst>
          <pc:docMk/>
          <pc:sldMk cId="3093638770" sldId="304"/>
        </pc:sldMkLst>
        <pc:spChg chg="mod">
          <ac:chgData name="Biswas, Abhishek" userId="fb8d240a-d551-4b24-ab9a-9862bbc79dd8" providerId="ADAL" clId="{021F3184-B9B0-48E9-BB84-4F46E3F22836}" dt="2021-08-31T10:29:16.939" v="252" actId="20577"/>
          <ac:spMkLst>
            <pc:docMk/>
            <pc:sldMk cId="3093638770" sldId="304"/>
            <ac:spMk id="486" creationId="{00000000-0000-0000-0000-000000000000}"/>
          </ac:spMkLst>
        </pc:spChg>
        <pc:spChg chg="mod">
          <ac:chgData name="Biswas, Abhishek" userId="fb8d240a-d551-4b24-ab9a-9862bbc79dd8" providerId="ADAL" clId="{021F3184-B9B0-48E9-BB84-4F46E3F22836}" dt="2021-08-31T10:29:18.944" v="254" actId="20577"/>
          <ac:spMkLst>
            <pc:docMk/>
            <pc:sldMk cId="3093638770" sldId="304"/>
            <ac:spMk id="490" creationId="{00000000-0000-0000-0000-000000000000}"/>
          </ac:spMkLst>
        </pc:spChg>
        <pc:spChg chg="mod">
          <ac:chgData name="Biswas, Abhishek" userId="fb8d240a-d551-4b24-ab9a-9862bbc79dd8" providerId="ADAL" clId="{021F3184-B9B0-48E9-BB84-4F46E3F22836}" dt="2021-08-31T10:29:55.548" v="256"/>
          <ac:spMkLst>
            <pc:docMk/>
            <pc:sldMk cId="3093638770" sldId="304"/>
            <ac:spMk id="491" creationId="{00000000-0000-0000-0000-000000000000}"/>
          </ac:spMkLst>
        </pc:spChg>
      </pc:sldChg>
      <pc:sldChg chg="add">
        <pc:chgData name="Biswas, Abhishek" userId="fb8d240a-d551-4b24-ab9a-9862bbc79dd8" providerId="ADAL" clId="{021F3184-B9B0-48E9-BB84-4F46E3F22836}" dt="2021-08-31T11:57:55.689" v="257" actId="2890"/>
        <pc:sldMkLst>
          <pc:docMk/>
          <pc:sldMk cId="53072181" sldId="305"/>
        </pc:sldMkLst>
      </pc:sldChg>
      <pc:sldMasterChg chg="delSldLayout modSldLayout">
        <pc:chgData name="Biswas, Abhishek" userId="fb8d240a-d551-4b24-ab9a-9862bbc79dd8" providerId="ADAL" clId="{021F3184-B9B0-48E9-BB84-4F46E3F22836}" dt="2021-08-31T10:06:38.329" v="100" actId="20577"/>
        <pc:sldMasterMkLst>
          <pc:docMk/>
          <pc:sldMasterMk cId="0" sldId="2147483658"/>
        </pc:sldMasterMkLst>
        <pc:sldLayoutChg chg="addSp delSp modSp mod">
          <pc:chgData name="Biswas, Abhishek" userId="fb8d240a-d551-4b24-ab9a-9862bbc79dd8" providerId="ADAL" clId="{021F3184-B9B0-48E9-BB84-4F46E3F22836}" dt="2021-08-31T10:06:38.329" v="100" actId="20577"/>
          <pc:sldLayoutMkLst>
            <pc:docMk/>
            <pc:sldMasterMk cId="0" sldId="2147483658"/>
            <pc:sldLayoutMk cId="0" sldId="2147483648"/>
          </pc:sldLayoutMkLst>
          <pc:spChg chg="add del">
            <ac:chgData name="Biswas, Abhishek" userId="fb8d240a-d551-4b24-ab9a-9862bbc79dd8" providerId="ADAL" clId="{021F3184-B9B0-48E9-BB84-4F46E3F22836}" dt="2021-08-31T10:05:27.160" v="63"/>
            <ac:spMkLst>
              <pc:docMk/>
              <pc:sldMasterMk cId="0" sldId="2147483658"/>
              <pc:sldLayoutMk cId="0" sldId="2147483648"/>
              <ac:spMk id="2" creationId="{00CF4855-294E-45B8-9E7A-CE5036A7D241}"/>
            </ac:spMkLst>
          </pc:spChg>
          <pc:spChg chg="add del">
            <ac:chgData name="Biswas, Abhishek" userId="fb8d240a-d551-4b24-ab9a-9862bbc79dd8" providerId="ADAL" clId="{021F3184-B9B0-48E9-BB84-4F46E3F22836}" dt="2021-08-31T10:05:44.704" v="65" actId="478"/>
            <ac:spMkLst>
              <pc:docMk/>
              <pc:sldMasterMk cId="0" sldId="2147483658"/>
              <pc:sldLayoutMk cId="0" sldId="2147483648"/>
              <ac:spMk id="3" creationId="{8743B663-72EB-46E0-BB91-475FA6F5AE41}"/>
            </ac:spMkLst>
          </pc:spChg>
          <pc:spChg chg="mod">
            <ac:chgData name="Biswas, Abhishek" userId="fb8d240a-d551-4b24-ab9a-9862bbc79dd8" providerId="ADAL" clId="{021F3184-B9B0-48E9-BB84-4F46E3F22836}" dt="2021-08-31T10:06:38.329" v="100" actId="20577"/>
            <ac:spMkLst>
              <pc:docMk/>
              <pc:sldMasterMk cId="0" sldId="2147483658"/>
              <pc:sldLayoutMk cId="0" sldId="2147483648"/>
              <ac:spMk id="16" creationId="{00000000-0000-0000-0000-000000000000}"/>
            </ac:spMkLst>
          </pc:spChg>
        </pc:sldLayoutChg>
        <pc:sldLayoutChg chg="del">
          <pc:chgData name="Biswas, Abhishek" userId="fb8d240a-d551-4b24-ab9a-9862bbc79dd8" providerId="ADAL" clId="{021F3184-B9B0-48E9-BB84-4F46E3F22836}" dt="2021-08-30T17:52:08.487" v="11" actId="47"/>
          <pc:sldLayoutMkLst>
            <pc:docMk/>
            <pc:sldMasterMk cId="0" sldId="2147483658"/>
            <pc:sldLayoutMk cId="0" sldId="2147483656"/>
          </pc:sldLayoutMkLst>
        </pc:sldLayoutChg>
      </pc:sldMasterChg>
    </pc:docChg>
  </pc:docChgLst>
  <pc:docChgLst>
    <pc:chgData name="Blerck, Irene van" userId="S::blerck.i@buas.nl::a459afc0-a645-4902-97f4-db4ffab93732" providerId="AD" clId="Web-{93F31332-918B-45B0-A28E-5082ED56062B}"/>
    <pc:docChg chg="modSld">
      <pc:chgData name="Blerck, Irene van" userId="S::blerck.i@buas.nl::a459afc0-a645-4902-97f4-db4ffab93732" providerId="AD" clId="Web-{93F31332-918B-45B0-A28E-5082ED56062B}" dt="2021-09-17T14:25:59.778" v="24" actId="20577"/>
      <pc:docMkLst>
        <pc:docMk/>
      </pc:docMkLst>
      <pc:sldChg chg="modSp">
        <pc:chgData name="Blerck, Irene van" userId="S::blerck.i@buas.nl::a459afc0-a645-4902-97f4-db4ffab93732" providerId="AD" clId="Web-{93F31332-918B-45B0-A28E-5082ED56062B}" dt="2021-09-17T14:25:59.778" v="24" actId="20577"/>
        <pc:sldMkLst>
          <pc:docMk/>
          <pc:sldMk cId="0" sldId="265"/>
        </pc:sldMkLst>
        <pc:spChg chg="mod">
          <ac:chgData name="Blerck, Irene van" userId="S::blerck.i@buas.nl::a459afc0-a645-4902-97f4-db4ffab93732" providerId="AD" clId="Web-{93F31332-918B-45B0-A28E-5082ED56062B}" dt="2021-09-17T14:25:59.778" v="24" actId="20577"/>
          <ac:spMkLst>
            <pc:docMk/>
            <pc:sldMk cId="0" sldId="265"/>
            <ac:spMk id="174" creationId="{00000000-0000-0000-0000-000000000000}"/>
          </ac:spMkLst>
        </pc:spChg>
      </pc:sldChg>
    </pc:docChg>
  </pc:docChgLst>
  <pc:docChgLst>
    <pc:chgData name="Heijligers, Bram" userId="S::heijligers.b@buas.nl::5cef929d-ecf9-4fca-bf12-bc5ee065fc99" providerId="AD" clId="Web-{9223286C-D1CD-776A-618B-CE27E58B5FA0}"/>
    <pc:docChg chg="addSld modSld">
      <pc:chgData name="Heijligers, Bram" userId="S::heijligers.b@buas.nl::5cef929d-ecf9-4fca-bf12-bc5ee065fc99" providerId="AD" clId="Web-{9223286C-D1CD-776A-618B-CE27E58B5FA0}" dt="2023-09-01T09:23:05.698" v="14" actId="20577"/>
      <pc:docMkLst>
        <pc:docMk/>
      </pc:docMkLst>
      <pc:sldChg chg="modSp">
        <pc:chgData name="Heijligers, Bram" userId="S::heijligers.b@buas.nl::5cef929d-ecf9-4fca-bf12-bc5ee065fc99" providerId="AD" clId="Web-{9223286C-D1CD-776A-618B-CE27E58B5FA0}" dt="2023-09-01T09:23:05.698" v="14" actId="20577"/>
        <pc:sldMkLst>
          <pc:docMk/>
          <pc:sldMk cId="0" sldId="258"/>
        </pc:sldMkLst>
        <pc:spChg chg="mod">
          <ac:chgData name="Heijligers, Bram" userId="S::heijligers.b@buas.nl::5cef929d-ecf9-4fca-bf12-bc5ee065fc99" providerId="AD" clId="Web-{9223286C-D1CD-776A-618B-CE27E58B5FA0}" dt="2023-09-01T09:23:05.698" v="14" actId="20577"/>
          <ac:spMkLst>
            <pc:docMk/>
            <pc:sldMk cId="0" sldId="258"/>
            <ac:spMk id="110" creationId="{00000000-0000-0000-0000-000000000000}"/>
          </ac:spMkLst>
        </pc:spChg>
      </pc:sldChg>
      <pc:sldChg chg="modSp">
        <pc:chgData name="Heijligers, Bram" userId="S::heijligers.b@buas.nl::5cef929d-ecf9-4fca-bf12-bc5ee065fc99" providerId="AD" clId="Web-{9223286C-D1CD-776A-618B-CE27E58B5FA0}" dt="2023-09-01T09:22:23.320" v="10" actId="20577"/>
        <pc:sldMkLst>
          <pc:docMk/>
          <pc:sldMk cId="0" sldId="282"/>
        </pc:sldMkLst>
        <pc:spChg chg="mod">
          <ac:chgData name="Heijligers, Bram" userId="S::heijligers.b@buas.nl::5cef929d-ecf9-4fca-bf12-bc5ee065fc99" providerId="AD" clId="Web-{9223286C-D1CD-776A-618B-CE27E58B5FA0}" dt="2023-09-01T09:22:23.320" v="10" actId="20577"/>
          <ac:spMkLst>
            <pc:docMk/>
            <pc:sldMk cId="0" sldId="282"/>
            <ac:spMk id="356" creationId="{00000000-0000-0000-0000-000000000000}"/>
          </ac:spMkLst>
        </pc:spChg>
        <pc:spChg chg="mod">
          <ac:chgData name="Heijligers, Bram" userId="S::heijligers.b@buas.nl::5cef929d-ecf9-4fca-bf12-bc5ee065fc99" providerId="AD" clId="Web-{9223286C-D1CD-776A-618B-CE27E58B5FA0}" dt="2023-09-01T09:22:18.914" v="9" actId="20577"/>
          <ac:spMkLst>
            <pc:docMk/>
            <pc:sldMk cId="0" sldId="282"/>
            <ac:spMk id="358" creationId="{00000000-0000-0000-0000-000000000000}"/>
          </ac:spMkLst>
        </pc:spChg>
      </pc:sldChg>
      <pc:sldChg chg="modSp">
        <pc:chgData name="Heijligers, Bram" userId="S::heijligers.b@buas.nl::5cef929d-ecf9-4fca-bf12-bc5ee065fc99" providerId="AD" clId="Web-{9223286C-D1CD-776A-618B-CE27E58B5FA0}" dt="2023-09-01T09:21:48.365" v="5" actId="20577"/>
        <pc:sldMkLst>
          <pc:docMk/>
          <pc:sldMk cId="0" sldId="296"/>
        </pc:sldMkLst>
        <pc:spChg chg="mod">
          <ac:chgData name="Heijligers, Bram" userId="S::heijligers.b@buas.nl::5cef929d-ecf9-4fca-bf12-bc5ee065fc99" providerId="AD" clId="Web-{9223286C-D1CD-776A-618B-CE27E58B5FA0}" dt="2023-09-01T09:21:48.365" v="5" actId="20577"/>
          <ac:spMkLst>
            <pc:docMk/>
            <pc:sldMk cId="0" sldId="296"/>
            <ac:spMk id="497" creationId="{00000000-0000-0000-0000-000000000000}"/>
          </ac:spMkLst>
        </pc:spChg>
        <pc:spChg chg="mod">
          <ac:chgData name="Heijligers, Bram" userId="S::heijligers.b@buas.nl::5cef929d-ecf9-4fca-bf12-bc5ee065fc99" providerId="AD" clId="Web-{9223286C-D1CD-776A-618B-CE27E58B5FA0}" dt="2023-09-01T09:21:41.177" v="3" actId="20577"/>
          <ac:spMkLst>
            <pc:docMk/>
            <pc:sldMk cId="0" sldId="296"/>
            <ac:spMk id="499" creationId="{00000000-0000-0000-0000-000000000000}"/>
          </ac:spMkLst>
        </pc:spChg>
      </pc:sldChg>
      <pc:sldChg chg="modSp">
        <pc:chgData name="Heijligers, Bram" userId="S::heijligers.b@buas.nl::5cef929d-ecf9-4fca-bf12-bc5ee065fc99" providerId="AD" clId="Web-{9223286C-D1CD-776A-618B-CE27E58B5FA0}" dt="2023-09-01T09:21:52.631" v="6" actId="20577"/>
        <pc:sldMkLst>
          <pc:docMk/>
          <pc:sldMk cId="0" sldId="297"/>
        </pc:sldMkLst>
        <pc:spChg chg="mod">
          <ac:chgData name="Heijligers, Bram" userId="S::heijligers.b@buas.nl::5cef929d-ecf9-4fca-bf12-bc5ee065fc99" providerId="AD" clId="Web-{9223286C-D1CD-776A-618B-CE27E58B5FA0}" dt="2023-09-01T09:21:52.631" v="6" actId="20577"/>
          <ac:spMkLst>
            <pc:docMk/>
            <pc:sldMk cId="0" sldId="297"/>
            <ac:spMk id="508" creationId="{00000000-0000-0000-0000-000000000000}"/>
          </ac:spMkLst>
        </pc:spChg>
      </pc:sldChg>
      <pc:sldChg chg="modSp">
        <pc:chgData name="Heijligers, Bram" userId="S::heijligers.b@buas.nl::5cef929d-ecf9-4fca-bf12-bc5ee065fc99" providerId="AD" clId="Web-{9223286C-D1CD-776A-618B-CE27E58B5FA0}" dt="2023-09-01T09:21:56.194" v="7" actId="20577"/>
        <pc:sldMkLst>
          <pc:docMk/>
          <pc:sldMk cId="0" sldId="298"/>
        </pc:sldMkLst>
        <pc:spChg chg="mod">
          <ac:chgData name="Heijligers, Bram" userId="S::heijligers.b@buas.nl::5cef929d-ecf9-4fca-bf12-bc5ee065fc99" providerId="AD" clId="Web-{9223286C-D1CD-776A-618B-CE27E58B5FA0}" dt="2023-09-01T09:21:56.194" v="7" actId="20577"/>
          <ac:spMkLst>
            <pc:docMk/>
            <pc:sldMk cId="0" sldId="298"/>
            <ac:spMk id="515" creationId="{00000000-0000-0000-0000-000000000000}"/>
          </ac:spMkLst>
        </pc:spChg>
      </pc:sldChg>
      <pc:sldChg chg="add">
        <pc:chgData name="Heijligers, Bram" userId="S::heijligers.b@buas.nl::5cef929d-ecf9-4fca-bf12-bc5ee065fc99" providerId="AD" clId="Web-{9223286C-D1CD-776A-618B-CE27E58B5FA0}" dt="2023-09-01T09:21:28.629" v="0"/>
        <pc:sldMkLst>
          <pc:docMk/>
          <pc:sldMk cId="1883077457" sldId="337"/>
        </pc:sldMkLst>
      </pc:sldChg>
      <pc:sldChg chg="add">
        <pc:chgData name="Heijligers, Bram" userId="S::heijligers.b@buas.nl::5cef929d-ecf9-4fca-bf12-bc5ee065fc99" providerId="AD" clId="Web-{9223286C-D1CD-776A-618B-CE27E58B5FA0}" dt="2023-09-01T09:21:28.692" v="1"/>
        <pc:sldMkLst>
          <pc:docMk/>
          <pc:sldMk cId="574422262" sldId="338"/>
        </pc:sldMkLst>
      </pc:sldChg>
      <pc:sldMasterChg chg="addSldLayout">
        <pc:chgData name="Heijligers, Bram" userId="S::heijligers.b@buas.nl::5cef929d-ecf9-4fca-bf12-bc5ee065fc99" providerId="AD" clId="Web-{9223286C-D1CD-776A-618B-CE27E58B5FA0}" dt="2023-09-01T09:21:28.629" v="0"/>
        <pc:sldMasterMkLst>
          <pc:docMk/>
          <pc:sldMasterMk cId="0" sldId="2147483658"/>
        </pc:sldMasterMkLst>
        <pc:sldLayoutChg chg="add">
          <pc:chgData name="Heijligers, Bram" userId="S::heijligers.b@buas.nl::5cef929d-ecf9-4fca-bf12-bc5ee065fc99" providerId="AD" clId="Web-{9223286C-D1CD-776A-618B-CE27E58B5FA0}" dt="2023-09-01T09:21:28.629" v="0"/>
          <pc:sldLayoutMkLst>
            <pc:docMk/>
            <pc:sldMasterMk cId="0" sldId="2147483658"/>
            <pc:sldLayoutMk cId="0" sldId="2147483662"/>
          </pc:sldLayoutMkLst>
        </pc:sldLayoutChg>
      </pc:sldMasterChg>
    </pc:docChg>
  </pc:docChgLst>
  <pc:docChgLst>
    <pc:chgData name="Kozlova, Zhanna" userId="S::kozlova.z@buas.nl::8d63d5a7-3991-4693-b13a-8e2a489aa357" providerId="AD" clId="Web-{CCDE9E4E-5D09-4395-A348-E3BF5775B480}"/>
    <pc:docChg chg="modSld">
      <pc:chgData name="Kozlova, Zhanna" userId="S::kozlova.z@buas.nl::8d63d5a7-3991-4693-b13a-8e2a489aa357" providerId="AD" clId="Web-{CCDE9E4E-5D09-4395-A348-E3BF5775B480}" dt="2021-09-17T15:01:29.178" v="173" actId="20577"/>
      <pc:docMkLst>
        <pc:docMk/>
      </pc:docMkLst>
      <pc:sldChg chg="modSp">
        <pc:chgData name="Kozlova, Zhanna" userId="S::kozlova.z@buas.nl::8d63d5a7-3991-4693-b13a-8e2a489aa357" providerId="AD" clId="Web-{CCDE9E4E-5D09-4395-A348-E3BF5775B480}" dt="2021-09-17T15:01:29.178" v="173" actId="20577"/>
        <pc:sldMkLst>
          <pc:docMk/>
          <pc:sldMk cId="0" sldId="265"/>
        </pc:sldMkLst>
        <pc:spChg chg="mod">
          <ac:chgData name="Kozlova, Zhanna" userId="S::kozlova.z@buas.nl::8d63d5a7-3991-4693-b13a-8e2a489aa357" providerId="AD" clId="Web-{CCDE9E4E-5D09-4395-A348-E3BF5775B480}" dt="2021-09-17T15:01:29.178" v="173" actId="20577"/>
          <ac:spMkLst>
            <pc:docMk/>
            <pc:sldMk cId="0" sldId="265"/>
            <ac:spMk id="174" creationId="{00000000-0000-0000-0000-000000000000}"/>
          </ac:spMkLst>
        </pc:spChg>
      </pc:sldChg>
    </pc:docChg>
  </pc:docChgLst>
  <pc:docChgLst>
    <pc:chgData name="Heijligers, Bram" userId="5cef929d-ecf9-4fca-bf12-bc5ee065fc99" providerId="ADAL" clId="{80D87D3F-72DA-4037-85F2-3130DD97D2DB}"/>
    <pc:docChg chg="undo custSel modSld modMainMaster">
      <pc:chgData name="Heijligers, Bram" userId="5cef929d-ecf9-4fca-bf12-bc5ee065fc99" providerId="ADAL" clId="{80D87D3F-72DA-4037-85F2-3130DD97D2DB}" dt="2023-08-30T14:38:18.965" v="50" actId="20577"/>
      <pc:docMkLst>
        <pc:docMk/>
      </pc:docMkLst>
      <pc:sldChg chg="modSp mod">
        <pc:chgData name="Heijligers, Bram" userId="5cef929d-ecf9-4fca-bf12-bc5ee065fc99" providerId="ADAL" clId="{80D87D3F-72DA-4037-85F2-3130DD97D2DB}" dt="2023-08-29T12:49:05.592" v="48" actId="20577"/>
        <pc:sldMkLst>
          <pc:docMk/>
          <pc:sldMk cId="0" sldId="262"/>
        </pc:sldMkLst>
        <pc:spChg chg="mod">
          <ac:chgData name="Heijligers, Bram" userId="5cef929d-ecf9-4fca-bf12-bc5ee065fc99" providerId="ADAL" clId="{80D87D3F-72DA-4037-85F2-3130DD97D2DB}" dt="2023-08-29T12:49:05.592" v="48" actId="20577"/>
          <ac:spMkLst>
            <pc:docMk/>
            <pc:sldMk cId="0" sldId="262"/>
            <ac:spMk id="143" creationId="{00000000-0000-0000-0000-000000000000}"/>
          </ac:spMkLst>
        </pc:spChg>
      </pc:sldChg>
      <pc:sldMasterChg chg="modSldLayout">
        <pc:chgData name="Heijligers, Bram" userId="5cef929d-ecf9-4fca-bf12-bc5ee065fc99" providerId="ADAL" clId="{80D87D3F-72DA-4037-85F2-3130DD97D2DB}" dt="2023-08-30T14:38:18.965" v="50" actId="20577"/>
        <pc:sldMasterMkLst>
          <pc:docMk/>
          <pc:sldMasterMk cId="0" sldId="2147483658"/>
        </pc:sldMasterMkLst>
        <pc:sldLayoutChg chg="modSp mod">
          <pc:chgData name="Heijligers, Bram" userId="5cef929d-ecf9-4fca-bf12-bc5ee065fc99" providerId="ADAL" clId="{80D87D3F-72DA-4037-85F2-3130DD97D2DB}" dt="2023-08-30T14:38:18.965" v="50" actId="20577"/>
          <pc:sldLayoutMkLst>
            <pc:docMk/>
            <pc:sldMasterMk cId="0" sldId="2147483658"/>
            <pc:sldLayoutMk cId="0" sldId="2147483648"/>
          </pc:sldLayoutMkLst>
          <pc:spChg chg="mod">
            <ac:chgData name="Heijligers, Bram" userId="5cef929d-ecf9-4fca-bf12-bc5ee065fc99" providerId="ADAL" clId="{80D87D3F-72DA-4037-85F2-3130DD97D2DB}" dt="2023-08-30T14:38:18.965" v="50" actId="20577"/>
            <ac:spMkLst>
              <pc:docMk/>
              <pc:sldMasterMk cId="0" sldId="2147483658"/>
              <pc:sldLayoutMk cId="0" sldId="2147483648"/>
              <ac:spMk id="16" creationId="{00000000-0000-0000-0000-000000000000}"/>
            </ac:spMkLst>
          </pc:spChg>
        </pc:sldLayoutChg>
      </pc:sldMasterChg>
    </pc:docChg>
  </pc:docChgLst>
</pc:chgInfo>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344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7827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411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77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999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870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3011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233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9332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80246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 BUT SHOULD BE UPDATED REGULARLY</a:t>
            </a:r>
            <a:endParaRPr/>
          </a:p>
          <a:p>
            <a:pPr marL="0" lvl="0" indent="0" algn="l" rtl="0">
              <a:spcBef>
                <a:spcPts val="0"/>
              </a:spcBef>
              <a:spcAft>
                <a:spcPts val="0"/>
              </a:spcAft>
              <a:buNone/>
            </a:pPr>
            <a:r>
              <a:rPr lang="en"/>
              <a:t>This is where you link your evidence to each of the Intended Learning Outcomes of this block.</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section is done</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6b602ea5a7_1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6b602ea5a7_1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section is almost done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1000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06731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8975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33904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72440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73618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624436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section is done</a:t>
            </a:r>
            <a:endParaRPr dirty="0"/>
          </a:p>
        </p:txBody>
      </p:sp>
    </p:spTree>
    <p:extLst>
      <p:ext uri="{BB962C8B-B14F-4D97-AF65-F5344CB8AC3E}">
        <p14:creationId xmlns:p14="http://schemas.microsoft.com/office/powerpoint/2010/main" val="1287584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48787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section is done</a:t>
            </a:r>
            <a:endParaRPr dirty="0"/>
          </a:p>
        </p:txBody>
      </p:sp>
    </p:spTree>
    <p:extLst>
      <p:ext uri="{BB962C8B-B14F-4D97-AF65-F5344CB8AC3E}">
        <p14:creationId xmlns:p14="http://schemas.microsoft.com/office/powerpoint/2010/main" val="1868892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64803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26842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a:t>
            </a:r>
            <a:endParaRPr/>
          </a:p>
          <a:p>
            <a:pPr marL="0" lvl="0" indent="0" algn="l" rtl="0">
              <a:spcBef>
                <a:spcPts val="0"/>
              </a:spcBef>
              <a:spcAft>
                <a:spcPts val="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b602ea5a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b602ea5a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6b602ea5a7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6b602ea5a7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b602ea5a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sp>
        <p:nvSpPr>
          <p:cNvPr id="16" name="Google Shape;16;p2"/>
          <p:cNvSpPr txBox="1"/>
          <p:nvPr/>
        </p:nvSpPr>
        <p:spPr>
          <a:xfrm>
            <a:off x="1846250" y="4412100"/>
            <a:ext cx="6527400" cy="598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a:solidFill>
                  <a:srgbClr val="999999"/>
                </a:solidFill>
                <a:latin typeface="Helvetica Neue"/>
                <a:ea typeface="Helvetica Neue"/>
                <a:cs typeface="Helvetica Neue"/>
                <a:sym typeface="Helvetica Neue"/>
              </a:rPr>
              <a:t>Project Brief &amp; Assessment Assignment : </a:t>
            </a:r>
            <a:r>
              <a:rPr lang="en" sz="700" b="1">
                <a:latin typeface="Helvetica Neue"/>
                <a:ea typeface="Helvetica Neue"/>
                <a:cs typeface="Helvetica Neue"/>
                <a:sym typeface="Helvetica Neue"/>
              </a:rPr>
              <a:t>In Microsoft Team </a:t>
            </a:r>
            <a:r>
              <a:rPr kumimoji="0" lang="en-US" altLang="en-US" sz="700" b="1" i="0" u="none" strike="noStrike" cap="none" normalizeH="0" baseline="0">
                <a:ln>
                  <a:noFill/>
                </a:ln>
                <a:solidFill>
                  <a:srgbClr val="242424"/>
                </a:solidFill>
                <a:effectLst/>
                <a:latin typeface="Segoe UI" panose="020B0502040204020203" pitchFamily="34" charset="0"/>
                <a:cs typeface="Segoe UI" panose="020B0502040204020203" pitchFamily="34" charset="0"/>
              </a:rPr>
              <a:t>2021-22A FGA1.P1 ADS&amp;AI</a:t>
            </a:r>
            <a:endParaRPr sz="700" b="1">
              <a:latin typeface="Helvetica Neue"/>
              <a:ea typeface="Helvetica Neue"/>
              <a:cs typeface="Helvetica Neue"/>
              <a:sym typeface="Helvetica Neue"/>
            </a:endParaRPr>
          </a:p>
          <a:p>
            <a:pPr marL="0" lvl="0" indent="0" algn="l" rtl="0">
              <a:spcBef>
                <a:spcPts val="0"/>
              </a:spcBef>
              <a:spcAft>
                <a:spcPts val="0"/>
              </a:spcAft>
              <a:buNone/>
            </a:pPr>
            <a:r>
              <a:rPr lang="en" sz="700" b="1">
                <a:solidFill>
                  <a:srgbClr val="999999"/>
                </a:solidFill>
                <a:latin typeface="Helvetica Neue"/>
                <a:ea typeface="Helvetica Neue"/>
                <a:cs typeface="Helvetica Neue"/>
                <a:sym typeface="Helvetica Neue"/>
              </a:rPr>
              <a:t>GitHub Folder: </a:t>
            </a:r>
            <a:endParaRPr>
              <a:latin typeface="Roboto"/>
              <a:ea typeface="Roboto"/>
              <a:cs typeface="Roboto"/>
              <a:sym typeface="Robo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sp>
        <p:nvSpPr>
          <p:cNvPr id="16" name="Google Shape;16;p2"/>
          <p:cNvSpPr txBox="1"/>
          <p:nvPr/>
        </p:nvSpPr>
        <p:spPr>
          <a:xfrm>
            <a:off x="1846250" y="4412100"/>
            <a:ext cx="6527400" cy="598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dirty="0">
                <a:solidFill>
                  <a:srgbClr val="999999"/>
                </a:solidFill>
                <a:latin typeface="Helvetica Neue"/>
                <a:ea typeface="Helvetica Neue"/>
                <a:cs typeface="Helvetica Neue"/>
                <a:sym typeface="Helvetica Neue"/>
              </a:rPr>
              <a:t>Project Brief &amp; Assessment Assignment : </a:t>
            </a:r>
            <a:r>
              <a:rPr lang="en" sz="700" b="1" dirty="0">
                <a:latin typeface="Helvetica Neue"/>
                <a:ea typeface="Helvetica Neue"/>
                <a:cs typeface="Helvetica Neue"/>
                <a:sym typeface="Helvetica Neue"/>
              </a:rPr>
              <a:t>In Microsoft Team </a:t>
            </a:r>
            <a:r>
              <a:rPr kumimoji="0" lang="en-US" altLang="en-US" sz="700" b="1" i="0" u="none" strike="noStrike" cap="none" normalizeH="0" baseline="0" dirty="0">
                <a:ln>
                  <a:noFill/>
                </a:ln>
                <a:solidFill>
                  <a:srgbClr val="242424"/>
                </a:solidFill>
                <a:effectLst/>
                <a:latin typeface="Segoe UI" panose="020B0502040204020203" pitchFamily="34" charset="0"/>
                <a:cs typeface="Segoe UI" panose="020B0502040204020203" pitchFamily="34" charset="0"/>
              </a:rPr>
              <a:t>FAI2.P1-01  Project 2A</a:t>
            </a:r>
            <a:endParaRPr sz="700" b="1" dirty="0">
              <a:latin typeface="Helvetica Neue"/>
              <a:ea typeface="Helvetica Neue"/>
              <a:cs typeface="Helvetica Neue"/>
              <a:sym typeface="Helvetica Neue"/>
            </a:endParaRPr>
          </a:p>
          <a:p>
            <a:pPr marL="0" lvl="0" indent="0" algn="l" rtl="0">
              <a:spcBef>
                <a:spcPts val="0"/>
              </a:spcBef>
              <a:spcAft>
                <a:spcPts val="0"/>
              </a:spcAft>
              <a:buNone/>
            </a:pPr>
            <a:endParaRPr dirty="0">
              <a:latin typeface="Roboto"/>
              <a:ea typeface="Roboto"/>
              <a:cs typeface="Roboto"/>
              <a:sym typeface="Robo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LO's">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 name="Google Shape;38;p6"/>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
        <p:nvSpPr>
          <p:cNvPr id="43" name="Google Shape;43;p6"/>
          <p:cNvSpPr txBox="1"/>
          <p:nvPr/>
        </p:nvSpPr>
        <p:spPr>
          <a:xfrm>
            <a:off x="5852160" y="1252728"/>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
        <p:nvSpPr>
          <p:cNvPr id="44" name="Google Shape;44;p6"/>
          <p:cNvSpPr txBox="1"/>
          <p:nvPr/>
        </p:nvSpPr>
        <p:spPr>
          <a:xfrm>
            <a:off x="5852160" y="3136253"/>
            <a:ext cx="3108900" cy="1828800"/>
          </a:xfrm>
          <a:prstGeom prst="rect">
            <a:avLst/>
          </a:prstGeom>
          <a:noFill/>
          <a:ln w="9525" cap="flat" cmpd="sng">
            <a:solidFill>
              <a:srgbClr val="CCCCCC"/>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CCCCCC"/>
                </a:solidFill>
                <a:latin typeface="Roboto"/>
                <a:ea typeface="Roboto"/>
                <a:cs typeface="Roboto"/>
                <a:sym typeface="Roboto"/>
              </a:rPr>
              <a:t>Room for Pictures</a:t>
            </a:r>
            <a:endParaRPr sz="1000">
              <a:solidFill>
                <a:srgbClr val="CCCCCC"/>
              </a:solidFill>
              <a:latin typeface="Roboto"/>
              <a:ea typeface="Roboto"/>
              <a:cs typeface="Roboto"/>
              <a:sym typeface="Robo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Weeks">
  <p:cSld name="CUSTOM_2_2">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Week 4 goals">
  <p:cSld name="CUSTOM_2_2_2">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Feedback Slides">
  <p:cSld name="CUSTOM_2_2_1">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2" r:id="rId1"/>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BredaUniversityADSAI/2023-24a-fai2-adsai-group-team-facility/blob/main/DMP/DMP_BUas_2023.pdf" TargetMode="External"/><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hyperlink" Target="https://github.com/BredaUniversityADSAI/2023-24a-fai2-adsai-group-team-facility/blob/main/DMP/Data%20Collection%20Procedure.pdf" TargetMode="External"/><Relationship Id="rId4" Type="http://schemas.openxmlformats.org/officeDocument/2006/relationships/hyperlink" Target="https://github.com/BredaUniversityADSAI/2023-24a-fai2-adsai-group-team-facility/blob/main/DMP/Data%20Storage%20Protocol.pdf"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8" Type="http://schemas.openxmlformats.org/officeDocument/2006/relationships/hyperlink" Target="https://www.datacamp.com/statement-of-accomplishment/course/bacdded6a2bb75a2b017965dae26fd9b9ae9e013?raw=1" TargetMode="External"/><Relationship Id="rId3" Type="http://schemas.openxmlformats.org/officeDocument/2006/relationships/hyperlink" Target="https://www.datacamp.com/statement-of-accomplishment/course/9f3c974c0b12c2680b413b4b290afb95027ba60f?raw=1" TargetMode="External"/><Relationship Id="rId7" Type="http://schemas.openxmlformats.org/officeDocument/2006/relationships/hyperlink" Target="https://www.datacamp.com/statement-of-accomplishment/course/66acfe9c8ae99f1b69cd2ad35a2673cf3759585d?raw=1"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hyperlink" Target="https://www.datacamp.com/statement-of-accomplishment/course/c6fc47c44acec6b3d1660f00496ef58ebac5d515?raw=1" TargetMode="External"/><Relationship Id="rId5" Type="http://schemas.openxmlformats.org/officeDocument/2006/relationships/hyperlink" Target="https://www.datacamp.com/statement-of-accomplishment/course/36dd812893d91f165bcd70aab3bc93452ef35df1?raw=1" TargetMode="External"/><Relationship Id="rId4" Type="http://schemas.openxmlformats.org/officeDocument/2006/relationships/hyperlink" Target="https://www.datacamp.com/statement-of-accomplishment/course/80ae6f26d5aeefc4807b7ba18c12627d6db72271?raw=1"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BredaUniversityADSAI/2023-24a-fai2-adsai-group-team-facility/blob/main/DMP/Data%20Collection%20Procedure.pdf" TargetMode="External"/><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hyperlink" Target="https://github.com/BredaUniversityADSAI/2023-24a-fai2-adsai-group-team-facility/tree/main/Deliverables" TargetMode="External"/><Relationship Id="rId5" Type="http://schemas.openxmlformats.org/officeDocument/2006/relationships/hyperlink" Target="https://trello.com/b/Io8hzL6f/facility" TargetMode="External"/><Relationship Id="rId4" Type="http://schemas.openxmlformats.org/officeDocument/2006/relationships/hyperlink" Target="https://github.com/BredaUniversityADSAI/2023-24a-fai2-adsai-SimonaDimitrova222667/blob/main/deliverables/Scientific_Report.pdf"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BredaUniversityADSAI/2023-24a-fai2-adsai-group-team-facility/blob/main/DMP/Data%20Collection%20Procedure.pdf" TargetMode="External"/><Relationship Id="rId2" Type="http://schemas.openxmlformats.org/officeDocument/2006/relationships/notesSlide" Target="../notesSlides/notesSlide29.xml"/><Relationship Id="rId1" Type="http://schemas.openxmlformats.org/officeDocument/2006/relationships/slideLayout" Target="../slideLayouts/slideLayout6.xml"/><Relationship Id="rId5" Type="http://schemas.openxmlformats.org/officeDocument/2006/relationships/hyperlink" Target="https://trello.com/b/Io8hzL6f/facility" TargetMode="External"/><Relationship Id="rId4" Type="http://schemas.openxmlformats.org/officeDocument/2006/relationships/hyperlink" Target="https://github.com/BredaUniversityADSAI/2023-24a-fai2-adsai-SimonaDimitrova222667/blob/main/deliverables/Scientific_Report.pd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8" Type="http://schemas.openxmlformats.org/officeDocument/2006/relationships/hyperlink" Target="https://github.com/BredaUniversityADSAI/2023-24a-fai2-adsai-group-team-facility/tree/main/Stakeholder%20Analysis-%20Week%201%20%26%202" TargetMode="External"/><Relationship Id="rId3" Type="http://schemas.openxmlformats.org/officeDocument/2006/relationships/hyperlink" Target="https://github.com/BredaUniversityADSAI/2023-24a-fai2-adsai-group-team-facility/blob/main/DMP/Data%20Collection%20Procedure.pdf" TargetMode="External"/><Relationship Id="rId7" Type="http://schemas.openxmlformats.org/officeDocument/2006/relationships/hyperlink" Target="https://github.com/BredaUniversityADSAI/2023-24a-fai2-adsai-group-team-facility/blob/main/Stakeholder%20Analysis-%20Week%201%20%26%202/stakeholder%20analysis.pdf" TargetMode="External"/><Relationship Id="rId2" Type="http://schemas.openxmlformats.org/officeDocument/2006/relationships/notesSlide" Target="../notesSlides/notesSlide31.xml"/><Relationship Id="rId1" Type="http://schemas.openxmlformats.org/officeDocument/2006/relationships/slideLayout" Target="../slideLayouts/slideLayout6.xml"/><Relationship Id="rId6" Type="http://schemas.openxmlformats.org/officeDocument/2006/relationships/hyperlink" Target="https://github.com/BredaUniversityADSAI/2023-24a-fai2-adsai-group-team-facility/tree/main/Research%20%26%20Policy%20papers/Policy%20Advice" TargetMode="External"/><Relationship Id="rId11" Type="http://schemas.openxmlformats.org/officeDocument/2006/relationships/hyperlink" Target="https://github.com/BredaUniversityADSAI/2023-24a-fai2-adsai-group-team-facility/tree/main/Digital%20Presentation" TargetMode="External"/><Relationship Id="rId5" Type="http://schemas.openxmlformats.org/officeDocument/2006/relationships/hyperlink" Target="https://trello.com/b/Io8hzL6f/facility" TargetMode="External"/><Relationship Id="rId10" Type="http://schemas.openxmlformats.org/officeDocument/2006/relationships/hyperlink" Target="https://github.com/BredaUniversityADSAI/2023-24a-fai2-adsai-group-team-facility/tree/main/Data/interview" TargetMode="External"/><Relationship Id="rId4" Type="http://schemas.openxmlformats.org/officeDocument/2006/relationships/hyperlink" Target="https://github.com/BredaUniversityADSAI/2023-24a-fai2-adsai-SimonaDimitrova222667/blob/main/deliverables/Scientific_Report.pdf" TargetMode="External"/><Relationship Id="rId9" Type="http://schemas.openxmlformats.org/officeDocument/2006/relationships/hyperlink" Target="https://github.com/BredaUniversityADSAI/2023-24a-fai2-adsai-group-team-facility/tree/main/DMP/Informent%20Consents"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BredaUniversityADSAI/2023-24a-fai2-adsai-group-team-facility/blob/main/DMP/Data%20Collection%20Procedure.pdf" TargetMode="External"/><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hyperlink" Target="https://github.com/BredaUniversityADSAI/2023-24a-fai2-adsai-group-team-facility/tree/main/Research%20%26%20Policy%20papers/Research%20Proposal" TargetMode="External"/><Relationship Id="rId5" Type="http://schemas.openxmlformats.org/officeDocument/2006/relationships/hyperlink" Target="https://trello.com/b/Io8hzL6f/facility" TargetMode="External"/><Relationship Id="rId4" Type="http://schemas.openxmlformats.org/officeDocument/2006/relationships/hyperlink" Target="https://github.com/BredaUniversityADSAI/2023-24a-fai2-adsai-SimonaDimitrova222667/blob/main/deliverables/Scientific_Report.pdf"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BredaUniversityADSAI/2023-24a-fai2-adsai-group-team-facility/blob/main/DMP/Data%20Collection%20Procedure.pdf" TargetMode="External"/><Relationship Id="rId2" Type="http://schemas.openxmlformats.org/officeDocument/2006/relationships/notesSlide" Target="../notesSlides/notesSlide35.xml"/><Relationship Id="rId1" Type="http://schemas.openxmlformats.org/officeDocument/2006/relationships/slideLayout" Target="../slideLayouts/slideLayout6.xml"/><Relationship Id="rId6" Type="http://schemas.openxmlformats.org/officeDocument/2006/relationships/hyperlink" Target="https://github.com/BredaUniversityADSAI/2023-24a-fai2-adsai-group-team-facility/blob/main/Research%20%26%20Policy%20papers/Research%20Proposal/Research%20Proposal.pdf" TargetMode="External"/><Relationship Id="rId5" Type="http://schemas.openxmlformats.org/officeDocument/2006/relationships/hyperlink" Target="https://trello.com/b/Io8hzL6f/facility" TargetMode="External"/><Relationship Id="rId4" Type="http://schemas.openxmlformats.org/officeDocument/2006/relationships/hyperlink" Target="https://github.com/BredaUniversityADSAI/2023-24a-fai2-adsai-SimonaDimitrova222667/blob/main/deliverables/Scientific_Report.pdf"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8" Type="http://schemas.openxmlformats.org/officeDocument/2006/relationships/hyperlink" Target="https://github.com/BredaUniversityADSAI/2023-24a-fai2-adsai-group-team-facility/blob/main/DMP/Data%20Storage%20Protocol.pdf" TargetMode="External"/><Relationship Id="rId3" Type="http://schemas.openxmlformats.org/officeDocument/2006/relationships/hyperlink" Target="https://github.com/BredaUniversityADSAI/2023-24a-fai2-adsai-group-team-facility/blob/main/DMP/Data%20Collection%20Procedure.pdf" TargetMode="External"/><Relationship Id="rId7" Type="http://schemas.openxmlformats.org/officeDocument/2006/relationships/hyperlink" Target="https://github.com/BredaUniversityADSAI/2023-24a-fai2-adsai-group-team-facility/blob/main/DMP/Codebook.md" TargetMode="External"/><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hyperlink" Target="https://github.com/BredaUniversityADSAI/2023-24a-fai2-adsai-group-team-facility/tree/main/DMP/Informent%20Consents" TargetMode="External"/><Relationship Id="rId5" Type="http://schemas.openxmlformats.org/officeDocument/2006/relationships/hyperlink" Target="https://trello.com/b/Io8hzL6f/facility" TargetMode="External"/><Relationship Id="rId10" Type="http://schemas.openxmlformats.org/officeDocument/2006/relationships/hyperlink" Target="https://github.com/BredaUniversityADSAI/2023-24a-fai2-adsai-group-team-facility/blob/main/DMP/Privacy_and_GDPR_Checklist.md" TargetMode="External"/><Relationship Id="rId4" Type="http://schemas.openxmlformats.org/officeDocument/2006/relationships/hyperlink" Target="https://github.com/BredaUniversityADSAI/2023-24a-fai2-adsai-SimonaDimitrova222667/blob/main/deliverables/Scientific_Report.pdf" TargetMode="External"/><Relationship Id="rId9" Type="http://schemas.openxmlformats.org/officeDocument/2006/relationships/hyperlink" Target="https://github.com/BredaUniversityADSAI/2023-24a-fai2-adsai-group-team-facility/blob/main/DMP/A%20FAIR%20checklist.pdf"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hyperlink" Target="https://github.com/BredaUniversityADSAI/2023-24a-fai2-adsai-group-team-facility/blob/main/DMP/Data%20Collection%20Procedure.pdf" TargetMode="External"/><Relationship Id="rId2" Type="http://schemas.openxmlformats.org/officeDocument/2006/relationships/notesSlide" Target="../notesSlides/notesSlide39.xml"/><Relationship Id="rId1" Type="http://schemas.openxmlformats.org/officeDocument/2006/relationships/slideLayout" Target="../slideLayouts/slideLayout6.xml"/><Relationship Id="rId5" Type="http://schemas.openxmlformats.org/officeDocument/2006/relationships/hyperlink" Target="https://trello.com/b/Io8hzL6f/facility" TargetMode="External"/><Relationship Id="rId4" Type="http://schemas.openxmlformats.org/officeDocument/2006/relationships/hyperlink" Target="https://github.com/BredaUniversityADSAI/2023-24a-fai2-adsai-SimonaDimitrova222667/blob/main/deliverables/Scientific_Report.pdf"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BredaUniversityADSAI/2023-24a-fai2-adsai-group-team-facility/blob/main/DMP/Data%20Collection%20Procedure.pdf" TargetMode="External"/><Relationship Id="rId2" Type="http://schemas.openxmlformats.org/officeDocument/2006/relationships/notesSlide" Target="../notesSlides/notesSlide41.xml"/><Relationship Id="rId1" Type="http://schemas.openxmlformats.org/officeDocument/2006/relationships/slideLayout" Target="../slideLayouts/slideLayout6.xml"/><Relationship Id="rId5" Type="http://schemas.openxmlformats.org/officeDocument/2006/relationships/hyperlink" Target="https://trello.com/b/Io8hzL6f/facility" TargetMode="External"/><Relationship Id="rId4" Type="http://schemas.openxmlformats.org/officeDocument/2006/relationships/hyperlink" Target="https://github.com/BredaUniversityADSAI/2023-24a-fai2-adsai-SimonaDimitrova222667/blob/main/deliverables/Scientific_Report.pdf"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image" Target="../media/image9.svg"/></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BredaUniversityADSAI/2023-24a-fai2-adsai-SimonaDimitrova222667/blob/main/deliverables/Scientific_Report.pdf" TargetMode="External"/><Relationship Id="rId2" Type="http://schemas.openxmlformats.org/officeDocument/2006/relationships/notesSlide" Target="../notesSlides/notesSlide43.xml"/><Relationship Id="rId1" Type="http://schemas.openxmlformats.org/officeDocument/2006/relationships/slideLayout" Target="../slideLayouts/slideLayout6.xml"/><Relationship Id="rId5" Type="http://schemas.openxmlformats.org/officeDocument/2006/relationships/image" Target="../media/image9.svg"/><Relationship Id="rId4" Type="http://schemas.openxmlformats.org/officeDocument/2006/relationships/image" Target="../media/image8.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rgbClr val="FFFFFF"/>
                </a:solidFill>
                <a:latin typeface="Roboto"/>
                <a:ea typeface="Roboto"/>
                <a:cs typeface="Roboto"/>
                <a:sym typeface="Roboto"/>
              </a:rPr>
              <a:t>Simona Dimitrova</a:t>
            </a:r>
            <a:endParaRPr dirty="0">
              <a:solidFill>
                <a:srgbClr val="FFFFFF"/>
              </a:solidFill>
              <a:latin typeface="Roboto"/>
              <a:ea typeface="Roboto"/>
              <a:cs typeface="Roboto"/>
              <a:sym typeface="Roboto"/>
            </a:endParaRPr>
          </a:p>
          <a:p>
            <a:pPr marL="0" lvl="0" indent="0" algn="l" rtl="0">
              <a:spcBef>
                <a:spcPts val="0"/>
              </a:spcBef>
              <a:spcAft>
                <a:spcPts val="0"/>
              </a:spcAft>
              <a:buNone/>
            </a:pPr>
            <a:r>
              <a:rPr lang="en" dirty="0">
                <a:solidFill>
                  <a:srgbClr val="FFFFFF"/>
                </a:solidFill>
                <a:latin typeface="Roboto"/>
                <a:ea typeface="Roboto"/>
                <a:cs typeface="Roboto"/>
                <a:sym typeface="Roboto"/>
              </a:rPr>
              <a:t>222667</a:t>
            </a:r>
            <a:endParaRPr dirty="0">
              <a:solidFill>
                <a:srgbClr val="FFFFFF"/>
              </a:solidFill>
              <a:latin typeface="Roboto"/>
              <a:ea typeface="Roboto"/>
              <a:cs typeface="Roboto"/>
              <a:sym typeface="Roboto"/>
            </a:endParaRPr>
          </a:p>
          <a:p>
            <a:pPr marL="0" lvl="0" indent="0" algn="l" rtl="0">
              <a:spcBef>
                <a:spcPts val="0"/>
              </a:spcBef>
              <a:spcAft>
                <a:spcPts val="0"/>
              </a:spcAft>
              <a:buNone/>
            </a:pPr>
            <a:r>
              <a:rPr lang="en" dirty="0">
                <a:solidFill>
                  <a:srgbClr val="FFFFFF"/>
                </a:solidFill>
                <a:latin typeface="Roboto"/>
                <a:ea typeface="Roboto"/>
                <a:cs typeface="Roboto"/>
                <a:sym typeface="Roboto"/>
              </a:rPr>
              <a:t>«</a:t>
            </a:r>
            <a:r>
              <a:rPr lang="en-US" dirty="0">
                <a:solidFill>
                  <a:srgbClr val="FFFFFF"/>
                </a:solidFill>
                <a:latin typeface="Roboto"/>
                <a:ea typeface="Roboto"/>
                <a:cs typeface="Roboto"/>
                <a:sym typeface="Roboto"/>
              </a:rPr>
              <a:t>FAI2.P1 Project 2A</a:t>
            </a:r>
            <a:r>
              <a:rPr lang="en" dirty="0">
                <a:solidFill>
                  <a:srgbClr val="FFFFFF"/>
                </a:solidFill>
                <a:latin typeface="Roboto"/>
                <a:ea typeface="Roboto"/>
                <a:cs typeface="Roboto"/>
                <a:sym typeface="Roboto"/>
              </a:rPr>
              <a:t>»</a:t>
            </a:r>
            <a:endParaRPr dirty="0">
              <a:solidFill>
                <a:srgbClr val="FFFFFF"/>
              </a:solidFill>
              <a:latin typeface="Roboto"/>
              <a:ea typeface="Roboto"/>
              <a:cs typeface="Roboto"/>
              <a:sym typeface="Roboto"/>
            </a:endParaRPr>
          </a:p>
        </p:txBody>
      </p:sp>
      <p:sp>
        <p:nvSpPr>
          <p:cNvPr id="94" name="Google Shape;94;p12" descr="Face" title="Face"/>
          <p:cNvSpPr/>
          <p:nvPr/>
        </p:nvSpPr>
        <p:spPr>
          <a:xfrm>
            <a:off x="3749050" y="640075"/>
            <a:ext cx="1371600" cy="13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[photo]</a:t>
            </a:r>
            <a:endParaRPr/>
          </a:p>
        </p:txBody>
      </p:sp>
      <p:sp>
        <p:nvSpPr>
          <p:cNvPr id="95" name="Google Shape;95;p12"/>
          <p:cNvSpPr txBox="1">
            <a:spLocks noGrp="1"/>
          </p:cNvSpPr>
          <p:nvPr>
            <p:ph type="subTitle" idx="1"/>
          </p:nvPr>
        </p:nvSpPr>
        <p:spPr>
          <a:xfrm>
            <a:off x="510700" y="2180800"/>
            <a:ext cx="1837363" cy="1778793"/>
          </a:xfrm>
          <a:prstGeom prst="rect">
            <a:avLst/>
          </a:prstGeom>
        </p:spPr>
        <p:txBody>
          <a:bodyPr spcFirstLastPara="1" wrap="square" lIns="91425" tIns="91425" rIns="91425" bIns="91425" anchor="b" anchorCtr="0">
            <a:noAutofit/>
          </a:bodyPr>
          <a:lstStyle/>
          <a:p>
            <a:pPr marL="0" lvl="0" indent="0" algn="l" rtl="0">
              <a:lnSpc>
                <a:spcPct val="104000"/>
              </a:lnSpc>
              <a:spcBef>
                <a:spcPts val="0"/>
              </a:spcBef>
              <a:spcAft>
                <a:spcPts val="0"/>
              </a:spcAft>
              <a:buNone/>
            </a:pPr>
            <a:r>
              <a:rPr lang="en" sz="1800" dirty="0">
                <a:solidFill>
                  <a:srgbClr val="434343"/>
                </a:solidFill>
              </a:rPr>
              <a:t>Learning Log </a:t>
            </a:r>
            <a:endParaRPr sz="1800" dirty="0">
              <a:solidFill>
                <a:srgbClr val="434343"/>
              </a:solidFill>
            </a:endParaRPr>
          </a:p>
          <a:p>
            <a:pPr marL="0" lvl="0" indent="0" algn="l" rtl="0">
              <a:lnSpc>
                <a:spcPct val="104000"/>
              </a:lnSpc>
              <a:spcBef>
                <a:spcPts val="800"/>
              </a:spcBef>
              <a:spcAft>
                <a:spcPts val="800"/>
              </a:spcAft>
              <a:buNone/>
            </a:pPr>
            <a:r>
              <a:rPr lang="en" sz="1800" dirty="0">
                <a:solidFill>
                  <a:srgbClr val="434343"/>
                </a:solidFill>
              </a:rPr>
              <a:t>2023-2024 </a:t>
            </a:r>
            <a:r>
              <a:rPr lang="en-US" sz="1800" dirty="0">
                <a:solidFill>
                  <a:srgbClr val="434343"/>
                </a:solidFill>
              </a:rPr>
              <a:t>Block A</a:t>
            </a:r>
            <a:endParaRPr sz="1800" dirty="0">
              <a:solidFill>
                <a:srgbClr val="434343"/>
              </a:solidFill>
            </a:endParaRPr>
          </a:p>
        </p:txBody>
      </p:sp>
      <p:sp>
        <p:nvSpPr>
          <p:cNvPr id="96" name="Google Shape;96;p12"/>
          <p:cNvSpPr txBox="1"/>
          <p:nvPr/>
        </p:nvSpPr>
        <p:spPr>
          <a:xfrm>
            <a:off x="-75050" y="4159425"/>
            <a:ext cx="1171500" cy="2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980000"/>
                </a:solidFill>
                <a:latin typeface="Roboto"/>
                <a:ea typeface="Roboto"/>
                <a:cs typeface="Roboto"/>
                <a:sym typeface="Roboto"/>
              </a:rPr>
              <a:t>Design by Marvin Damstra</a:t>
            </a:r>
            <a:endParaRPr sz="600">
              <a:solidFill>
                <a:srgbClr val="980000"/>
              </a:solidFill>
              <a:latin typeface="Roboto"/>
              <a:ea typeface="Roboto"/>
              <a:cs typeface="Roboto"/>
              <a:sym typeface="Roboto"/>
            </a:endParaRPr>
          </a:p>
        </p:txBody>
      </p:sp>
      <p:sp>
        <p:nvSpPr>
          <p:cNvPr id="2" name="TextBox 1">
            <a:extLst>
              <a:ext uri="{FF2B5EF4-FFF2-40B4-BE49-F238E27FC236}">
                <a16:creationId xmlns:a16="http://schemas.microsoft.com/office/drawing/2014/main" id="{F6DF244E-7A68-4325-B7D7-5C2B203F44F9}"/>
              </a:ext>
            </a:extLst>
          </p:cNvPr>
          <p:cNvSpPr txBox="1"/>
          <p:nvPr/>
        </p:nvSpPr>
        <p:spPr>
          <a:xfrm>
            <a:off x="3200399" y="234314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1 - Feedback</a:t>
            </a:r>
            <a:endParaRPr dirty="0"/>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174" name="Google Shape;174;p21"/>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indent="0">
              <a:spcBef>
                <a:spcPts val="800"/>
              </a:spcBef>
              <a:spcAft>
                <a:spcPts val="800"/>
              </a:spcAft>
              <a:buNone/>
            </a:pPr>
            <a:r>
              <a:rPr lang="en"/>
              <a:t>Response</a:t>
            </a:r>
            <a:r>
              <a:rPr lang="en-US" dirty="0"/>
              <a:t> to Feedback</a:t>
            </a:r>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2</a:t>
            </a:r>
            <a:r>
              <a:rPr lang="en" dirty="0"/>
              <a:t> - Log</a:t>
            </a:r>
            <a:endParaRPr dirty="0"/>
          </a:p>
        </p:txBody>
      </p:sp>
      <p:sp>
        <p:nvSpPr>
          <p:cNvPr id="203" name="Google Shape;203;p24"/>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05" name="Google Shape;205;p24"/>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27940" lvl="0" indent="0">
              <a:buNone/>
            </a:pPr>
            <a:r>
              <a:rPr lang="en-US" dirty="0">
                <a:solidFill>
                  <a:schemeClr val="accent6">
                    <a:lumMod val="75000"/>
                  </a:schemeClr>
                </a:solidFill>
              </a:rPr>
              <a:t>The most important goals for this week relate to conducting literature reviews and developing high-level research design. A set of quantitative and qualitative research questions that will support in the formulation of the research proposal's problem statement is another significant objective related to the project brief. The last objective is to complete a stakeholder analysis by next week.</a:t>
            </a:r>
            <a:endParaRPr lang="en" dirty="0">
              <a:solidFill>
                <a:schemeClr val="accent6">
                  <a:lumMod val="75000"/>
                </a:schemeClr>
              </a:solidFill>
            </a:endParaRPr>
          </a:p>
          <a:p>
            <a:pPr marL="182880" lvl="0" indent="-154940" algn="l" rtl="0">
              <a:spcBef>
                <a:spcPts val="0"/>
              </a:spcBef>
              <a:spcAft>
                <a:spcPts val="0"/>
              </a:spcAft>
              <a:buSzPts val="1000"/>
              <a:buChar char="●"/>
            </a:pPr>
            <a:r>
              <a:rPr lang="en" dirty="0"/>
              <a:t>What have you actually been able to do? </a:t>
            </a:r>
          </a:p>
          <a:p>
            <a:pPr marL="27940" lvl="0" indent="0">
              <a:buNone/>
            </a:pPr>
            <a:r>
              <a:rPr lang="en-US" dirty="0">
                <a:solidFill>
                  <a:schemeClr val="accent6">
                    <a:lumMod val="75000"/>
                  </a:schemeClr>
                </a:solidFill>
              </a:rPr>
              <a:t>Although I was able to do a literature review and develop a research plan and research questions, the stakeholder analysis is still in progress.</a:t>
            </a:r>
            <a:endParaRPr lang="en" dirty="0">
              <a:solidFill>
                <a:schemeClr val="accent6">
                  <a:lumMod val="75000"/>
                </a:schemeClr>
              </a:solidFill>
            </a:endParaRPr>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dirty="0"/>
          </a:p>
        </p:txBody>
      </p:sp>
      <p:sp>
        <p:nvSpPr>
          <p:cNvPr id="206" name="Google Shape;206;p24"/>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p>
          <a:p>
            <a:pPr marL="27940" lvl="0" indent="0">
              <a:buNone/>
            </a:pPr>
            <a:r>
              <a:rPr lang="en-US" dirty="0">
                <a:solidFill>
                  <a:schemeClr val="accent6">
                    <a:lumMod val="75000"/>
                  </a:schemeClr>
                </a:solidFill>
              </a:rPr>
              <a:t>The objectives for this week were evident therefore I had no trouble reaching them. We spoke with our linking pin at our meeting as we asked questions about our main topic. We divided the main subject of study into several sub research questions after the discussion in order to better grasp our research path. By the end of the week, we had completed our conducted literature review, and we had collected all of the materials in one Latex formatted document. </a:t>
            </a:r>
          </a:p>
          <a:p>
            <a:pPr marL="182880" lvl="0" indent="-154940" algn="l" rtl="0">
              <a:spcBef>
                <a:spcPts val="0"/>
              </a:spcBef>
              <a:spcAft>
                <a:spcPts val="0"/>
              </a:spcAft>
              <a:buSzPts val="1000"/>
              <a:buChar char="●"/>
            </a:pPr>
            <a:r>
              <a:rPr lang="en-US" dirty="0"/>
              <a:t>What went well? </a:t>
            </a:r>
          </a:p>
          <a:p>
            <a:pPr marL="27940" lvl="0" indent="0">
              <a:buNone/>
            </a:pPr>
            <a:r>
              <a:rPr lang="en-US" dirty="0">
                <a:solidFill>
                  <a:schemeClr val="accent6">
                    <a:lumMod val="75000"/>
                  </a:schemeClr>
                </a:solidFill>
              </a:rPr>
              <a:t>Both the feedback session and our discussion on the linking pin went smoothly. We held our standup meeting on Friday, during which we spoke about our responsibilities and goals for next week.</a:t>
            </a:r>
          </a:p>
          <a:p>
            <a:pPr marL="182880" lvl="0" indent="-154940" algn="l" rtl="0">
              <a:spcBef>
                <a:spcPts val="0"/>
              </a:spcBef>
              <a:spcAft>
                <a:spcPts val="0"/>
              </a:spcAft>
              <a:buSzPts val="1000"/>
              <a:buChar char="●"/>
            </a:pPr>
            <a:r>
              <a:rPr lang="en" dirty="0"/>
              <a:t>What didn’t go so well? </a:t>
            </a:r>
          </a:p>
          <a:p>
            <a:pPr marL="27940" lvl="0" indent="0">
              <a:buNone/>
            </a:pPr>
            <a:r>
              <a:rPr lang="en-US" dirty="0">
                <a:solidFill>
                  <a:schemeClr val="accent6">
                    <a:lumMod val="75000"/>
                  </a:schemeClr>
                </a:solidFill>
              </a:rPr>
              <a:t>The only drawback this week was that we were unable to complete the stakeholder analysis, which will be our main priority for next week.</a:t>
            </a:r>
            <a:endParaRPr lang="en" dirty="0">
              <a:solidFill>
                <a:schemeClr val="accent6">
                  <a:lumMod val="75000"/>
                </a:schemeClr>
              </a:solidFill>
            </a:endParaRPr>
          </a:p>
          <a:p>
            <a:pPr marL="182880" lvl="0" indent="-154940" algn="l" rtl="0">
              <a:spcBef>
                <a:spcPts val="0"/>
              </a:spcBef>
              <a:spcAft>
                <a:spcPts val="0"/>
              </a:spcAft>
              <a:buSzPts val="1000"/>
              <a:buChar char="●"/>
            </a:pPr>
            <a:r>
              <a:rPr lang="en" dirty="0">
                <a:solidFill>
                  <a:schemeClr val="bg1"/>
                </a:solidFill>
              </a:rPr>
              <a:t>What did you learn? </a:t>
            </a:r>
          </a:p>
          <a:p>
            <a:pPr marL="27940" lvl="0" indent="0">
              <a:buNone/>
            </a:pPr>
            <a:r>
              <a:rPr lang="en-US" dirty="0">
                <a:solidFill>
                  <a:schemeClr val="accent6">
                    <a:lumMod val="75000"/>
                  </a:schemeClr>
                </a:solidFill>
              </a:rPr>
              <a:t>I learnt how to conduct a literature review and properly cite the sources I use. I gained understanding on why conducting stakeholder analysis is crucial as well as the appropriate tools and techniques. Since the research proposal must be written in latex, I also acquired formatting skills.</a:t>
            </a:r>
            <a:endParaRPr lang="en" dirty="0">
              <a:solidFill>
                <a:schemeClr val="accent6">
                  <a:lumMod val="75000"/>
                </a:schemeClr>
              </a:solidFill>
            </a:endParaRPr>
          </a:p>
          <a:p>
            <a:pPr marL="182880" lvl="0" indent="-154940" algn="l" rtl="0">
              <a:spcBef>
                <a:spcPts val="0"/>
              </a:spcBef>
              <a:spcAft>
                <a:spcPts val="0"/>
              </a:spcAft>
              <a:buSzPts val="1000"/>
              <a:buChar char="●"/>
            </a:pPr>
            <a:r>
              <a:rPr lang="en" dirty="0"/>
              <a:t>What could be added as an Action point looking forward to next week?</a:t>
            </a:r>
          </a:p>
          <a:p>
            <a:pPr marL="27940" lvl="0" indent="0">
              <a:buNone/>
            </a:pPr>
            <a:r>
              <a:rPr lang="en-US" dirty="0">
                <a:solidFill>
                  <a:schemeClr val="accent6">
                    <a:lumMod val="75000"/>
                  </a:schemeClr>
                </a:solidFill>
              </a:rPr>
              <a:t>Conducting the stakeholder analysis is the primary goal for next week.</a:t>
            </a:r>
            <a:endParaRPr lang="en" dirty="0">
              <a:solidFill>
                <a:schemeClr val="accent6">
                  <a:lumMod val="75000"/>
                </a:schemeClr>
              </a:solidFill>
            </a:endParaRPr>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2</a:t>
            </a:r>
            <a:endParaRPr dirty="0"/>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73F1A054-B8FF-47A3-9041-159FF0E26041}"/>
              </a:ext>
            </a:extLst>
          </p:cNvPr>
          <p:cNvPicPr>
            <a:picLocks noChangeAspect="1"/>
          </p:cNvPicPr>
          <p:nvPr/>
        </p:nvPicPr>
        <p:blipFill>
          <a:blip r:embed="rId3"/>
          <a:stretch>
            <a:fillRect/>
          </a:stretch>
        </p:blipFill>
        <p:spPr>
          <a:xfrm>
            <a:off x="667512" y="3206187"/>
            <a:ext cx="3213359" cy="17589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2</a:t>
            </a:r>
            <a:r>
              <a:rPr lang="en" dirty="0"/>
              <a:t> - Feedback</a:t>
            </a:r>
            <a:endParaRPr dirty="0"/>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16" name="Google Shape;216;p25"/>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3</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27940" lvl="0" indent="0">
              <a:buNone/>
            </a:pPr>
            <a:r>
              <a:rPr lang="en-US" dirty="0">
                <a:solidFill>
                  <a:schemeClr val="accent6">
                    <a:lumMod val="75000"/>
                  </a:schemeClr>
                </a:solidFill>
              </a:rPr>
              <a:t>Our main objectives this week are to submit the research proposal along with the literature reviews we have conducted and the data management plan we have developed. Afterwards, we will need to create a Qualtrics Survey for our stakeholder analysis. For my individual goals, I plan to write my scientific report as part of my deliverables and I will create smarter goals as part of my deliverables as well.</a:t>
            </a:r>
            <a:endParaRPr lang="en" dirty="0">
              <a:solidFill>
                <a:schemeClr val="accent6">
                  <a:lumMod val="75000"/>
                </a:schemeClr>
              </a:solidFill>
            </a:endParaRPr>
          </a:p>
          <a:p>
            <a:pPr marL="182880" lvl="0" indent="-154940" algn="l" rtl="0">
              <a:spcBef>
                <a:spcPts val="0"/>
              </a:spcBef>
              <a:spcAft>
                <a:spcPts val="0"/>
              </a:spcAft>
              <a:buSzPts val="1000"/>
              <a:buChar char="●"/>
            </a:pPr>
            <a:r>
              <a:rPr lang="en" dirty="0"/>
              <a:t>What have you actually been able to do? </a:t>
            </a:r>
          </a:p>
          <a:p>
            <a:pPr marL="27940" lvl="0" indent="0">
              <a:buNone/>
            </a:pPr>
            <a:r>
              <a:rPr lang="en-US" dirty="0">
                <a:solidFill>
                  <a:schemeClr val="accent6">
                    <a:lumMod val="75000"/>
                  </a:schemeClr>
                </a:solidFill>
              </a:rPr>
              <a:t>Our mentor provided input when we submitted our research proposal, which we used to further understand how to make it better. For the facilities management program, we prepared the survey, and we set up the research proposal using the provided template. In addition to conducting the stakeholder analysis, I have also begun working on the scientific report.</a:t>
            </a:r>
          </a:p>
          <a:p>
            <a:pPr marL="199390" indent="-171450"/>
            <a:r>
              <a:rPr lang="en-US" dirty="0"/>
              <a:t>Showcase the evidence of your progress (production artifacts, short descriptions-links-pictures animated gifs, etc.)</a:t>
            </a:r>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p>
          <a:p>
            <a:pPr marL="27940" lvl="0" indent="0" algn="l" rtl="0">
              <a:spcBef>
                <a:spcPts val="0"/>
              </a:spcBef>
              <a:spcAft>
                <a:spcPts val="0"/>
              </a:spcAft>
              <a:buSzPts val="1000"/>
              <a:buNone/>
            </a:pPr>
            <a:r>
              <a:rPr lang="en" dirty="0">
                <a:solidFill>
                  <a:schemeClr val="accent6">
                    <a:lumMod val="75000"/>
                  </a:schemeClr>
                </a:solidFill>
              </a:rPr>
              <a:t>This week we carried on the </a:t>
            </a:r>
            <a:r>
              <a:rPr lang="en-US" dirty="0">
                <a:solidFill>
                  <a:schemeClr val="accent6">
                    <a:lumMod val="75000"/>
                  </a:schemeClr>
                </a:solidFill>
              </a:rPr>
              <a:t>research proposal and scientific project. I started writing the stakeholders analysis which will be included in the Policy paper and did the knowledge models for this week. </a:t>
            </a:r>
            <a:endParaRPr lang="en" dirty="0">
              <a:solidFill>
                <a:schemeClr val="accent6">
                  <a:lumMod val="75000"/>
                </a:schemeClr>
              </a:solidFill>
            </a:endParaRPr>
          </a:p>
          <a:p>
            <a:pPr marL="182880" lvl="0" indent="-154940" algn="l" rtl="0">
              <a:spcBef>
                <a:spcPts val="0"/>
              </a:spcBef>
              <a:spcAft>
                <a:spcPts val="0"/>
              </a:spcAft>
              <a:buSzPts val="1000"/>
              <a:buChar char="●"/>
            </a:pPr>
            <a:r>
              <a:rPr lang="en" dirty="0"/>
              <a:t>What went well? </a:t>
            </a:r>
          </a:p>
          <a:p>
            <a:pPr marL="27940" lvl="0" indent="0">
              <a:buNone/>
            </a:pPr>
            <a:r>
              <a:rPr lang="en-US" dirty="0">
                <a:solidFill>
                  <a:schemeClr val="accent6">
                    <a:lumMod val="75000"/>
                  </a:schemeClr>
                </a:solidFill>
              </a:rPr>
              <a:t>This week we recieved feedback from our product owner as well as our mentor who suggested more critical viewpoint. We took into account the feedback and corrected the research accordingly. In addition to using the template provided, we used Bibtex format as well as the format our sources.</a:t>
            </a:r>
            <a:endParaRPr dirty="0">
              <a:solidFill>
                <a:schemeClr val="accent6">
                  <a:lumMod val="75000"/>
                </a:schemeClr>
              </a:solidFill>
            </a:endParaRPr>
          </a:p>
          <a:p>
            <a:pPr marL="182880" lvl="0" indent="-154940" algn="l" rtl="0">
              <a:spcBef>
                <a:spcPts val="0"/>
              </a:spcBef>
              <a:spcAft>
                <a:spcPts val="0"/>
              </a:spcAft>
              <a:buSzPts val="1000"/>
              <a:buChar char="●"/>
            </a:pPr>
            <a:r>
              <a:rPr lang="en" dirty="0"/>
              <a:t>What didn’t go so well?</a:t>
            </a:r>
          </a:p>
          <a:p>
            <a:pPr marL="27940" lvl="0" indent="0">
              <a:buNone/>
            </a:pPr>
            <a:r>
              <a:rPr lang="en-US" dirty="0">
                <a:solidFill>
                  <a:schemeClr val="accent6">
                    <a:lumMod val="75000"/>
                  </a:schemeClr>
                </a:solidFill>
              </a:rPr>
              <a:t>As a result of our research proposal not being approved by the mentor, we had to make adjustments according to their feedback in order to proceed with the qualitative and quantitative research.</a:t>
            </a:r>
            <a:endParaRPr lang="en" dirty="0">
              <a:solidFill>
                <a:schemeClr val="accent6">
                  <a:lumMod val="75000"/>
                </a:schemeClr>
              </a:solidFill>
            </a:endParaRPr>
          </a:p>
          <a:p>
            <a:pPr marL="182880" lvl="0" indent="-154940" algn="l" rtl="0">
              <a:spcBef>
                <a:spcPts val="0"/>
              </a:spcBef>
              <a:spcAft>
                <a:spcPts val="0"/>
              </a:spcAft>
              <a:buSzPts val="1000"/>
              <a:buChar char="●"/>
            </a:pPr>
            <a:r>
              <a:rPr lang="en" dirty="0"/>
              <a:t>What did you learn? </a:t>
            </a:r>
          </a:p>
          <a:p>
            <a:pPr marL="27940" lvl="0" indent="0" algn="l" rtl="0">
              <a:spcBef>
                <a:spcPts val="0"/>
              </a:spcBef>
              <a:spcAft>
                <a:spcPts val="0"/>
              </a:spcAft>
              <a:buSzPts val="1000"/>
              <a:buNone/>
            </a:pPr>
            <a:r>
              <a:rPr lang="en" dirty="0">
                <a:solidFill>
                  <a:schemeClr val="accent6">
                    <a:lumMod val="75000"/>
                  </a:schemeClr>
                </a:solidFill>
              </a:rPr>
              <a:t>I lear</a:t>
            </a:r>
            <a:r>
              <a:rPr lang="en-US" dirty="0">
                <a:solidFill>
                  <a:schemeClr val="accent6">
                    <a:lumMod val="75000"/>
                  </a:schemeClr>
                </a:solidFill>
              </a:rPr>
              <a:t>ned why Data Management Plan need to be implemented in research studies as well as the concepts of qualitative research methods from a Lecture we had on Monday.</a:t>
            </a:r>
            <a:endParaRPr dirty="0"/>
          </a:p>
          <a:p>
            <a:pPr marL="182880" lvl="0" indent="-154940" algn="l" rtl="0">
              <a:spcBef>
                <a:spcPts val="0"/>
              </a:spcBef>
              <a:spcAft>
                <a:spcPts val="0"/>
              </a:spcAft>
              <a:buSzPts val="1000"/>
              <a:buChar char="●"/>
            </a:pPr>
            <a:r>
              <a:rPr lang="en" dirty="0"/>
              <a:t>What could be added as an Action point looking forward to next week?</a:t>
            </a:r>
          </a:p>
          <a:p>
            <a:pPr marL="27940" lvl="0" indent="0" algn="l" rtl="0">
              <a:spcBef>
                <a:spcPts val="0"/>
              </a:spcBef>
              <a:spcAft>
                <a:spcPts val="0"/>
              </a:spcAft>
              <a:buSzPts val="1000"/>
              <a:buNone/>
            </a:pPr>
            <a:r>
              <a:rPr lang="en" dirty="0">
                <a:solidFill>
                  <a:schemeClr val="accent6">
                    <a:lumMod val="75000"/>
                  </a:schemeClr>
                </a:solidFill>
              </a:rPr>
              <a:t>Next week I will mainly focus on the scietific report and conducting research</a:t>
            </a:r>
            <a:endParaRPr dirty="0">
              <a:solidFill>
                <a:schemeClr val="accent6">
                  <a:lumMod val="75000"/>
                </a:schemeClr>
              </a:solidFill>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5A060507-70FA-4A4C-8918-1DB6CF5F3A1C}"/>
              </a:ext>
            </a:extLst>
          </p:cNvPr>
          <p:cNvPicPr>
            <a:picLocks noChangeAspect="1"/>
          </p:cNvPicPr>
          <p:nvPr/>
        </p:nvPicPr>
        <p:blipFill>
          <a:blip r:embed="rId3"/>
          <a:stretch>
            <a:fillRect/>
          </a:stretch>
        </p:blipFill>
        <p:spPr>
          <a:xfrm>
            <a:off x="667512" y="3889568"/>
            <a:ext cx="1288814" cy="989958"/>
          </a:xfrm>
          <a:prstGeom prst="rect">
            <a:avLst/>
          </a:prstGeom>
        </p:spPr>
      </p:pic>
      <p:pic>
        <p:nvPicPr>
          <p:cNvPr id="5" name="Picture 4">
            <a:extLst>
              <a:ext uri="{FF2B5EF4-FFF2-40B4-BE49-F238E27FC236}">
                <a16:creationId xmlns:a16="http://schemas.microsoft.com/office/drawing/2014/main" id="{C9A1BC7D-7665-44DA-94AD-7BE26E488BFD}"/>
              </a:ext>
            </a:extLst>
          </p:cNvPr>
          <p:cNvPicPr>
            <a:picLocks noChangeAspect="1"/>
          </p:cNvPicPr>
          <p:nvPr/>
        </p:nvPicPr>
        <p:blipFill>
          <a:blip r:embed="rId4"/>
          <a:stretch>
            <a:fillRect/>
          </a:stretch>
        </p:blipFill>
        <p:spPr>
          <a:xfrm>
            <a:off x="2121898" y="3883706"/>
            <a:ext cx="1288814" cy="100168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3</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4</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27940" lvl="0" indent="0">
              <a:buNone/>
            </a:pPr>
            <a:r>
              <a:rPr lang="en-US" sz="900" dirty="0">
                <a:solidFill>
                  <a:schemeClr val="accent6">
                    <a:lumMod val="75000"/>
                  </a:schemeClr>
                </a:solidFill>
              </a:rPr>
              <a:t>Main tasks for this week included carrying out work on the scientific report and the research proposal. By the end of the week, DMP must be finished so that we can undertake our quantitative data analysis. It's crucial to create interview questions for both individual and group interviews as part of the qualitative research. </a:t>
            </a:r>
            <a:endParaRPr lang="en" sz="900" dirty="0">
              <a:solidFill>
                <a:schemeClr val="accent6">
                  <a:lumMod val="75000"/>
                </a:schemeClr>
              </a:solidFill>
            </a:endParaRPr>
          </a:p>
          <a:p>
            <a:pPr marL="182880" lvl="0" indent="-154940" algn="l" rtl="0">
              <a:spcBef>
                <a:spcPts val="0"/>
              </a:spcBef>
              <a:spcAft>
                <a:spcPts val="0"/>
              </a:spcAft>
              <a:buSzPts val="1000"/>
              <a:buChar char="●"/>
            </a:pPr>
            <a:r>
              <a:rPr lang="en" dirty="0"/>
              <a:t>What have you actually been able to do? </a:t>
            </a:r>
          </a:p>
          <a:p>
            <a:pPr marL="27940" lvl="0" indent="0">
              <a:buNone/>
            </a:pPr>
            <a:r>
              <a:rPr lang="en-US" sz="900" dirty="0">
                <a:solidFill>
                  <a:schemeClr val="accent6">
                    <a:lumMod val="75000"/>
                  </a:schemeClr>
                </a:solidFill>
              </a:rPr>
              <a:t>We were able to gather participants from the facilities management program as well as industry specialists for the group project. We had to modify our research questions following the feedback session on Wednesday. For further exploration of my subdomain, I developed research hypotheses and questions. I built the framework for my scientific report and focused mostly on the methods aspect after getting inspiration from previous students' research.</a:t>
            </a:r>
            <a:endParaRPr lang="en" sz="900" dirty="0">
              <a:solidFill>
                <a:schemeClr val="accent6">
                  <a:lumMod val="75000"/>
                </a:schemeClr>
              </a:solidFill>
            </a:endParaRPr>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27940" lvl="0" indent="0" algn="l" rtl="0">
              <a:spcBef>
                <a:spcPts val="0"/>
              </a:spcBef>
              <a:spcAft>
                <a:spcPts val="0"/>
              </a:spcAft>
              <a:buSzPts val="1000"/>
              <a:buNone/>
            </a:pPr>
            <a:endParaRPr lang="en" dirty="0"/>
          </a:p>
          <a:p>
            <a:pPr marL="27940" lvl="0" indent="0" algn="l" rtl="0">
              <a:spcBef>
                <a:spcPts val="0"/>
              </a:spcBef>
              <a:spcAft>
                <a:spcPts val="0"/>
              </a:spcAft>
              <a:buSzPts val="1000"/>
              <a:buNone/>
            </a:pPr>
            <a:r>
              <a:rPr lang="en-US" dirty="0">
                <a:solidFill>
                  <a:schemeClr val="accent6">
                    <a:lumMod val="75000"/>
                  </a:schemeClr>
                </a:solidFill>
              </a:rPr>
              <a:t>My individual contribution to the group project</a:t>
            </a:r>
            <a:endParaRPr lang="en" dirty="0">
              <a:solidFill>
                <a:schemeClr val="accent6">
                  <a:lumMod val="75000"/>
                </a:schemeClr>
              </a:solidFill>
            </a:endParaRPr>
          </a:p>
          <a:p>
            <a:pPr marL="182880" lvl="0" indent="-154940" algn="l" rtl="0">
              <a:spcBef>
                <a:spcPts val="0"/>
              </a:spcBef>
              <a:spcAft>
                <a:spcPts val="0"/>
              </a:spcAft>
              <a:buSzPts val="1000"/>
              <a:buChar char="●"/>
            </a:pPr>
            <a:r>
              <a:rPr lang="en-US" dirty="0">
                <a:solidFill>
                  <a:schemeClr val="accent6">
                    <a:lumMod val="75000"/>
                  </a:schemeClr>
                </a:solidFill>
              </a:rPr>
              <a:t>DMP</a:t>
            </a:r>
            <a:r>
              <a:rPr lang="en-US" dirty="0"/>
              <a:t> </a:t>
            </a:r>
            <a:r>
              <a:rPr lang="en-US" dirty="0">
                <a:hlinkClick r:id="rId3"/>
              </a:rPr>
              <a:t>document</a:t>
            </a:r>
            <a:endParaRPr lang="en-US" dirty="0"/>
          </a:p>
          <a:p>
            <a:pPr marL="182880" lvl="0" indent="-154940" algn="l" rtl="0">
              <a:spcBef>
                <a:spcPts val="0"/>
              </a:spcBef>
              <a:spcAft>
                <a:spcPts val="0"/>
              </a:spcAft>
              <a:buSzPts val="1000"/>
              <a:buChar char="●"/>
            </a:pPr>
            <a:r>
              <a:rPr lang="en-US" dirty="0">
                <a:solidFill>
                  <a:schemeClr val="accent6">
                    <a:lumMod val="75000"/>
                  </a:schemeClr>
                </a:solidFill>
              </a:rPr>
              <a:t>Data Storage </a:t>
            </a:r>
            <a:r>
              <a:rPr lang="en-US" dirty="0">
                <a:hlinkClick r:id="rId4"/>
              </a:rPr>
              <a:t>Protocol</a:t>
            </a:r>
            <a:endParaRPr lang="en-US" dirty="0"/>
          </a:p>
          <a:p>
            <a:pPr marL="182880" lvl="0" indent="-154940" algn="l" rtl="0">
              <a:spcBef>
                <a:spcPts val="0"/>
              </a:spcBef>
              <a:spcAft>
                <a:spcPts val="0"/>
              </a:spcAft>
              <a:buSzPts val="1000"/>
              <a:buChar char="●"/>
            </a:pPr>
            <a:r>
              <a:rPr lang="en-US" dirty="0">
                <a:solidFill>
                  <a:schemeClr val="accent6">
                    <a:lumMod val="75000"/>
                  </a:schemeClr>
                </a:solidFill>
              </a:rPr>
              <a:t>Data Collection </a:t>
            </a:r>
            <a:r>
              <a:rPr lang="en-US" dirty="0">
                <a:hlinkClick r:id="rId5"/>
              </a:rPr>
              <a:t>Procedure</a:t>
            </a:r>
            <a:endParaRPr lang="en-US" dirty="0"/>
          </a:p>
          <a:p>
            <a:pPr marL="182880" lvl="0" indent="-154940"/>
            <a:endParaRPr dirty="0"/>
          </a:p>
        </p:txBody>
      </p:sp>
      <p:sp>
        <p:nvSpPr>
          <p:cNvPr id="227" name="Google Shape;227;p26"/>
          <p:cNvSpPr txBox="1">
            <a:spLocks noGrp="1"/>
          </p:cNvSpPr>
          <p:nvPr>
            <p:ph type="body" idx="3"/>
          </p:nvPr>
        </p:nvSpPr>
        <p:spPr>
          <a:xfrm>
            <a:off x="4572000" y="1152698"/>
            <a:ext cx="44805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p>
          <a:p>
            <a:pPr marL="27940" lvl="0" indent="0">
              <a:buNone/>
            </a:pPr>
            <a:r>
              <a:rPr lang="en-US" sz="900" dirty="0">
                <a:solidFill>
                  <a:schemeClr val="accent6">
                    <a:lumMod val="75000"/>
                  </a:schemeClr>
                </a:solidFill>
              </a:rPr>
              <a:t>In terms of the research for the project, we have made quite a bit of progress over the last week. The Qualtrics survey has been finalized and we have found participants to fill out the survey. We spent most of our time working on the individual scientific reports and the research questions. In spite of this, the whole concept of the project changed once we asked for feedback regarding our research questions. We had to catch up on making data collection procedures, data storage protocols, and data management plans, which were all my responsibility, as well as ethical checklists, which were my </a:t>
            </a:r>
            <a:r>
              <a:rPr lang="en-US" sz="900" dirty="0" err="1">
                <a:solidFill>
                  <a:schemeClr val="accent6">
                    <a:lumMod val="75000"/>
                  </a:schemeClr>
                </a:solidFill>
              </a:rPr>
              <a:t>my</a:t>
            </a:r>
            <a:r>
              <a:rPr lang="en-US" sz="900" dirty="0">
                <a:solidFill>
                  <a:schemeClr val="accent6">
                    <a:lumMod val="75000"/>
                  </a:schemeClr>
                </a:solidFill>
              </a:rPr>
              <a:t> group members part.</a:t>
            </a:r>
            <a:endParaRPr lang="en" sz="900" dirty="0">
              <a:solidFill>
                <a:schemeClr val="accent6">
                  <a:lumMod val="75000"/>
                </a:schemeClr>
              </a:solidFill>
            </a:endParaRPr>
          </a:p>
          <a:p>
            <a:pPr marL="182880" lvl="0" indent="-154940" algn="l" rtl="0">
              <a:spcBef>
                <a:spcPts val="0"/>
              </a:spcBef>
              <a:spcAft>
                <a:spcPts val="0"/>
              </a:spcAft>
              <a:buSzPts val="1000"/>
              <a:buChar char="●"/>
            </a:pPr>
            <a:r>
              <a:rPr lang="en" dirty="0"/>
              <a:t>What went well? </a:t>
            </a:r>
          </a:p>
          <a:p>
            <a:pPr marL="27940" lvl="0" indent="0">
              <a:buNone/>
            </a:pPr>
            <a:r>
              <a:rPr lang="en-US" sz="900" dirty="0">
                <a:solidFill>
                  <a:schemeClr val="accent6">
                    <a:lumMod val="75000"/>
                  </a:schemeClr>
                </a:solidFill>
              </a:rPr>
              <a:t>We have been able to complete most of the project brief deliverables as well as come up with new research questions in accordance with the feedback that we received.</a:t>
            </a:r>
          </a:p>
          <a:p>
            <a:pPr marL="182880" lvl="0" indent="-154940"/>
            <a:r>
              <a:rPr lang="en" dirty="0"/>
              <a:t>What didn’t go so well? </a:t>
            </a:r>
          </a:p>
          <a:p>
            <a:pPr marL="27940" lvl="0" indent="0">
              <a:buNone/>
            </a:pPr>
            <a:r>
              <a:rPr lang="en-US" sz="900" dirty="0">
                <a:solidFill>
                  <a:schemeClr val="accent6">
                    <a:lumMod val="75000"/>
                  </a:schemeClr>
                </a:solidFill>
              </a:rPr>
              <a:t>Since we had collected data from survey participants, it has resulted in a negative impact on our progress so far because the questions we had written did not fit the set criteria for the research idea.</a:t>
            </a:r>
            <a:endParaRPr lang="en" sz="900" dirty="0">
              <a:solidFill>
                <a:schemeClr val="accent6">
                  <a:lumMod val="75000"/>
                </a:schemeClr>
              </a:solidFill>
            </a:endParaRPr>
          </a:p>
          <a:p>
            <a:pPr marL="182880" lvl="0" indent="-154940" algn="l" rtl="0">
              <a:spcBef>
                <a:spcPts val="0"/>
              </a:spcBef>
              <a:spcAft>
                <a:spcPts val="0"/>
              </a:spcAft>
              <a:buSzPts val="1000"/>
              <a:buChar char="●"/>
            </a:pPr>
            <a:r>
              <a:rPr lang="en" dirty="0"/>
              <a:t>What did you learn? </a:t>
            </a:r>
          </a:p>
          <a:p>
            <a:pPr marL="27940" lvl="0" indent="0">
              <a:buNone/>
            </a:pPr>
            <a:r>
              <a:rPr lang="en-US" dirty="0">
                <a:solidFill>
                  <a:schemeClr val="accent6">
                    <a:lumMod val="75000"/>
                  </a:schemeClr>
                </a:solidFill>
              </a:rPr>
              <a:t>In the process of documenting the DMP, the storage protocol, and the collection procedure, I learned a lot about metadata and how it is supposed to be documented in accordance with the Data Documentation Initiative standards.</a:t>
            </a:r>
            <a:endParaRPr lang="en" dirty="0">
              <a:solidFill>
                <a:schemeClr val="accent6">
                  <a:lumMod val="75000"/>
                </a:schemeClr>
              </a:solidFill>
            </a:endParaRPr>
          </a:p>
          <a:p>
            <a:pPr marL="182880" lvl="0" indent="-154940" algn="l" rtl="0">
              <a:spcBef>
                <a:spcPts val="0"/>
              </a:spcBef>
              <a:spcAft>
                <a:spcPts val="0"/>
              </a:spcAft>
              <a:buSzPts val="1000"/>
              <a:buChar char="●"/>
            </a:pPr>
            <a:r>
              <a:rPr lang="en-US" dirty="0"/>
              <a:t>What could be added as an Action point looking forward to next week?</a:t>
            </a:r>
          </a:p>
          <a:p>
            <a:pPr marL="27940" lvl="0" indent="0" algn="l" rtl="0">
              <a:spcBef>
                <a:spcPts val="0"/>
              </a:spcBef>
              <a:spcAft>
                <a:spcPts val="0"/>
              </a:spcAft>
              <a:buSzPts val="1000"/>
              <a:buNone/>
            </a:pPr>
            <a:r>
              <a:rPr lang="en-US" sz="900" dirty="0">
                <a:solidFill>
                  <a:schemeClr val="accent6">
                    <a:lumMod val="75000"/>
                  </a:schemeClr>
                </a:solidFill>
              </a:rPr>
              <a:t>For the next week, my main objectives are to create interview checklist for the qualitative research as well as to continue working on the scientific report.</a:t>
            </a: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4</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9973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4</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4</a:t>
            </a:r>
            <a:endParaRPr dirty="0"/>
          </a:p>
        </p:txBody>
      </p:sp>
    </p:spTree>
    <p:extLst>
      <p:ext uri="{BB962C8B-B14F-4D97-AF65-F5344CB8AC3E}">
        <p14:creationId xmlns:p14="http://schemas.microsoft.com/office/powerpoint/2010/main" val="33669520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5</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27940" lvl="0" indent="0">
              <a:buNone/>
            </a:pPr>
            <a:r>
              <a:rPr lang="en-US" dirty="0">
                <a:solidFill>
                  <a:schemeClr val="accent6">
                    <a:lumMod val="75000"/>
                  </a:schemeClr>
                </a:solidFill>
              </a:rPr>
              <a:t>Our primary goals for this week are to finish our survey questions, add them to the parent survey, and develop questions for our qualitative research. Complete the </a:t>
            </a:r>
            <a:r>
              <a:rPr lang="en-US" dirty="0" err="1">
                <a:solidFill>
                  <a:schemeClr val="accent6">
                    <a:lumMod val="75000"/>
                  </a:schemeClr>
                </a:solidFill>
              </a:rPr>
              <a:t>DataCamp</a:t>
            </a:r>
            <a:r>
              <a:rPr lang="en-US" dirty="0">
                <a:solidFill>
                  <a:schemeClr val="accent6">
                    <a:lumMod val="75000"/>
                  </a:schemeClr>
                </a:solidFill>
              </a:rPr>
              <a:t> classes, which is an objective that is equally important but unrelated to the project brief. Regarding my own goal, I need to finish creating my SMARTER goals and completing part A of the </a:t>
            </a:r>
            <a:r>
              <a:rPr lang="en-US" dirty="0" err="1">
                <a:solidFill>
                  <a:schemeClr val="accent6">
                    <a:lumMod val="75000"/>
                  </a:schemeClr>
                </a:solidFill>
              </a:rPr>
              <a:t>Learninglog</a:t>
            </a:r>
            <a:r>
              <a:rPr lang="en-US" dirty="0">
                <a:solidFill>
                  <a:schemeClr val="accent6">
                    <a:lumMod val="75000"/>
                  </a:schemeClr>
                </a:solidFill>
              </a:rPr>
              <a:t>. </a:t>
            </a:r>
            <a:endParaRPr lang="en" dirty="0">
              <a:solidFill>
                <a:schemeClr val="accent6">
                  <a:lumMod val="75000"/>
                </a:schemeClr>
              </a:solidFill>
            </a:endParaRPr>
          </a:p>
          <a:p>
            <a:pPr marL="182880" lvl="0" indent="-154940" algn="l" rtl="0">
              <a:spcBef>
                <a:spcPts val="0"/>
              </a:spcBef>
              <a:spcAft>
                <a:spcPts val="0"/>
              </a:spcAft>
              <a:buSzPts val="1000"/>
              <a:buChar char="●"/>
            </a:pPr>
            <a:r>
              <a:rPr lang="en" dirty="0"/>
              <a:t>What have you actually been able to do? </a:t>
            </a:r>
          </a:p>
          <a:p>
            <a:pPr marL="27940" lvl="0" indent="0">
              <a:buNone/>
            </a:pPr>
            <a:r>
              <a:rPr lang="en-US" dirty="0">
                <a:solidFill>
                  <a:schemeClr val="accent6">
                    <a:lumMod val="75000"/>
                  </a:schemeClr>
                </a:solidFill>
              </a:rPr>
              <a:t>I was able to come up with survey and interview questions that were extremely important for the project brief. I finished 4 out of 9 </a:t>
            </a:r>
            <a:r>
              <a:rPr lang="en-US" dirty="0" err="1">
                <a:solidFill>
                  <a:schemeClr val="accent6">
                    <a:lumMod val="75000"/>
                  </a:schemeClr>
                </a:solidFill>
              </a:rPr>
              <a:t>DataCamp</a:t>
            </a:r>
            <a:r>
              <a:rPr lang="en-US" dirty="0">
                <a:solidFill>
                  <a:schemeClr val="accent6">
                    <a:lumMod val="75000"/>
                  </a:schemeClr>
                </a:solidFill>
              </a:rPr>
              <a:t> classes. Regarding the individual report, I included all the main study objectives and needed further information on them.</a:t>
            </a:r>
            <a:endParaRPr lang="en"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r>
              <a:rPr lang="en" sz="900" dirty="0">
                <a:solidFill>
                  <a:schemeClr val="accent6">
                    <a:lumMod val="75000"/>
                  </a:schemeClr>
                </a:solidFill>
              </a:rPr>
              <a:t>Introduction to R D</a:t>
            </a:r>
            <a:r>
              <a:rPr lang="en-US" sz="900" dirty="0" err="1">
                <a:solidFill>
                  <a:schemeClr val="accent6">
                    <a:lumMod val="75000"/>
                  </a:schemeClr>
                </a:solidFill>
              </a:rPr>
              <a:t>ataCamp</a:t>
            </a:r>
            <a:r>
              <a:rPr lang="en-US" sz="900" dirty="0">
                <a:solidFill>
                  <a:schemeClr val="accent6">
                    <a:lumMod val="75000"/>
                  </a:schemeClr>
                </a:solidFill>
              </a:rPr>
              <a:t> course </a:t>
            </a:r>
            <a:r>
              <a:rPr lang="en-US" sz="900" dirty="0">
                <a:solidFill>
                  <a:schemeClr val="accent6">
                    <a:lumMod val="75000"/>
                  </a:schemeClr>
                </a:solidFill>
                <a:hlinkClick r:id="rId3"/>
              </a:rPr>
              <a:t>certificate</a:t>
            </a:r>
            <a:endParaRPr lang="en-US" sz="900" dirty="0">
              <a:solidFill>
                <a:schemeClr val="accent6">
                  <a:lumMod val="75000"/>
                </a:schemeClr>
              </a:solidFill>
            </a:endParaRPr>
          </a:p>
          <a:p>
            <a:pPr marL="182880" lvl="0" indent="-154940"/>
            <a:r>
              <a:rPr lang="en-US" sz="900" dirty="0">
                <a:solidFill>
                  <a:schemeClr val="accent6">
                    <a:lumMod val="75000"/>
                  </a:schemeClr>
                </a:solidFill>
              </a:rPr>
              <a:t>Intermediate R </a:t>
            </a:r>
            <a:r>
              <a:rPr lang="en-US" sz="900" dirty="0" err="1">
                <a:solidFill>
                  <a:schemeClr val="accent6">
                    <a:lumMod val="75000"/>
                  </a:schemeClr>
                </a:solidFill>
              </a:rPr>
              <a:t>DataCamp</a:t>
            </a:r>
            <a:r>
              <a:rPr lang="en-US" sz="900" dirty="0">
                <a:solidFill>
                  <a:schemeClr val="accent6">
                    <a:lumMod val="75000"/>
                  </a:schemeClr>
                </a:solidFill>
              </a:rPr>
              <a:t> course </a:t>
            </a:r>
            <a:r>
              <a:rPr lang="en-US" sz="900" dirty="0">
                <a:solidFill>
                  <a:schemeClr val="accent6">
                    <a:lumMod val="75000"/>
                  </a:schemeClr>
                </a:solidFill>
                <a:hlinkClick r:id="rId4"/>
              </a:rPr>
              <a:t>certificate</a:t>
            </a:r>
            <a:endParaRPr lang="en-US" sz="900" dirty="0">
              <a:solidFill>
                <a:schemeClr val="accent6">
                  <a:lumMod val="75000"/>
                </a:schemeClr>
              </a:solidFill>
            </a:endParaRPr>
          </a:p>
          <a:p>
            <a:pPr marL="182880" lvl="0" indent="-154940"/>
            <a:r>
              <a:rPr lang="en-US" sz="900" dirty="0">
                <a:solidFill>
                  <a:schemeClr val="accent6">
                    <a:lumMod val="75000"/>
                  </a:schemeClr>
                </a:solidFill>
              </a:rPr>
              <a:t>Ggplot2 R </a:t>
            </a:r>
            <a:r>
              <a:rPr lang="en-US" sz="900" dirty="0" err="1">
                <a:solidFill>
                  <a:schemeClr val="accent6">
                    <a:lumMod val="75000"/>
                  </a:schemeClr>
                </a:solidFill>
              </a:rPr>
              <a:t>DataCamp</a:t>
            </a:r>
            <a:r>
              <a:rPr lang="en-US" sz="900" dirty="0">
                <a:solidFill>
                  <a:schemeClr val="accent6">
                    <a:lumMod val="75000"/>
                  </a:schemeClr>
                </a:solidFill>
              </a:rPr>
              <a:t> course </a:t>
            </a:r>
            <a:r>
              <a:rPr lang="en-US" sz="900" dirty="0">
                <a:solidFill>
                  <a:schemeClr val="accent6">
                    <a:lumMod val="75000"/>
                  </a:schemeClr>
                </a:solidFill>
                <a:hlinkClick r:id="rId5"/>
              </a:rPr>
              <a:t>certificate</a:t>
            </a:r>
            <a:endParaRPr lang="en-US" sz="900" dirty="0">
              <a:solidFill>
                <a:schemeClr val="accent6">
                  <a:lumMod val="75000"/>
                </a:schemeClr>
              </a:solidFill>
            </a:endParaRPr>
          </a:p>
          <a:p>
            <a:pPr marL="182880" lvl="0" indent="-154940"/>
            <a:r>
              <a:rPr lang="en-US" sz="900" dirty="0">
                <a:solidFill>
                  <a:schemeClr val="accent6">
                    <a:lumMod val="75000"/>
                  </a:schemeClr>
                </a:solidFill>
              </a:rPr>
              <a:t>Introduction to Statistics in R </a:t>
            </a:r>
            <a:r>
              <a:rPr lang="en-US" sz="900" dirty="0" err="1">
                <a:solidFill>
                  <a:schemeClr val="accent6">
                    <a:lumMod val="75000"/>
                  </a:schemeClr>
                </a:solidFill>
              </a:rPr>
              <a:t>DataCamp</a:t>
            </a:r>
            <a:r>
              <a:rPr lang="en-US" sz="900" dirty="0">
                <a:solidFill>
                  <a:schemeClr val="accent6">
                    <a:lumMod val="75000"/>
                  </a:schemeClr>
                </a:solidFill>
              </a:rPr>
              <a:t> course </a:t>
            </a:r>
            <a:r>
              <a:rPr lang="en-US" sz="900" dirty="0">
                <a:solidFill>
                  <a:schemeClr val="accent6">
                    <a:lumMod val="75000"/>
                  </a:schemeClr>
                </a:solidFill>
                <a:hlinkClick r:id="rId6"/>
              </a:rPr>
              <a:t>certificate</a:t>
            </a:r>
            <a:endParaRPr lang="en-US" sz="900" dirty="0">
              <a:solidFill>
                <a:schemeClr val="accent6">
                  <a:lumMod val="75000"/>
                </a:schemeClr>
              </a:solidFill>
            </a:endParaRPr>
          </a:p>
          <a:p>
            <a:pPr marL="182880" lvl="0" indent="-154940"/>
            <a:r>
              <a:rPr lang="en-US" sz="900" dirty="0">
                <a:solidFill>
                  <a:schemeClr val="accent6">
                    <a:lumMod val="75000"/>
                  </a:schemeClr>
                </a:solidFill>
              </a:rPr>
              <a:t>Foundation of probability in R </a:t>
            </a:r>
            <a:r>
              <a:rPr lang="en-US" sz="900" dirty="0" err="1">
                <a:solidFill>
                  <a:schemeClr val="accent6">
                    <a:lumMod val="75000"/>
                  </a:schemeClr>
                </a:solidFill>
              </a:rPr>
              <a:t>DataCamp</a:t>
            </a:r>
            <a:r>
              <a:rPr lang="en-US" sz="900" dirty="0">
                <a:solidFill>
                  <a:schemeClr val="accent6">
                    <a:lumMod val="75000"/>
                  </a:schemeClr>
                </a:solidFill>
              </a:rPr>
              <a:t> course </a:t>
            </a:r>
            <a:r>
              <a:rPr lang="en-US" sz="900" dirty="0">
                <a:solidFill>
                  <a:schemeClr val="accent6">
                    <a:lumMod val="75000"/>
                  </a:schemeClr>
                </a:solidFill>
                <a:hlinkClick r:id="rId7"/>
              </a:rPr>
              <a:t>certificate</a:t>
            </a:r>
            <a:endParaRPr lang="en-US" sz="900" dirty="0">
              <a:solidFill>
                <a:schemeClr val="accent6">
                  <a:lumMod val="75000"/>
                </a:schemeClr>
              </a:solidFill>
            </a:endParaRPr>
          </a:p>
          <a:p>
            <a:pPr marL="182880" lvl="0" indent="-154940"/>
            <a:r>
              <a:rPr lang="en-US" sz="900" dirty="0">
                <a:solidFill>
                  <a:schemeClr val="accent6">
                    <a:lumMod val="75000"/>
                  </a:schemeClr>
                </a:solidFill>
              </a:rPr>
              <a:t>Sampling in R </a:t>
            </a:r>
            <a:r>
              <a:rPr lang="en-US" sz="900" dirty="0" err="1">
                <a:solidFill>
                  <a:schemeClr val="accent6">
                    <a:lumMod val="75000"/>
                  </a:schemeClr>
                </a:solidFill>
              </a:rPr>
              <a:t>DataCamp</a:t>
            </a:r>
            <a:r>
              <a:rPr lang="en-US" sz="900" dirty="0">
                <a:solidFill>
                  <a:schemeClr val="accent6">
                    <a:lumMod val="75000"/>
                  </a:schemeClr>
                </a:solidFill>
              </a:rPr>
              <a:t> course </a:t>
            </a:r>
            <a:r>
              <a:rPr lang="en-US" sz="900" dirty="0">
                <a:solidFill>
                  <a:schemeClr val="accent6">
                    <a:lumMod val="75000"/>
                  </a:schemeClr>
                </a:solidFill>
                <a:hlinkClick r:id="rId8"/>
              </a:rPr>
              <a:t>certificate</a:t>
            </a:r>
            <a:endParaRPr lang="en-US" sz="900" dirty="0">
              <a:solidFill>
                <a:schemeClr val="accent6">
                  <a:lumMod val="75000"/>
                </a:schemeClr>
              </a:solidFill>
            </a:endParaRPr>
          </a:p>
          <a:p>
            <a:pPr marL="27940" lvl="0" indent="0" algn="l" rtl="0">
              <a:spcBef>
                <a:spcPts val="0"/>
              </a:spcBef>
              <a:spcAft>
                <a:spcPts val="0"/>
              </a:spcAft>
              <a:buSzPts val="1000"/>
              <a:buNone/>
            </a:pPr>
            <a:endParaRPr sz="900" dirty="0"/>
          </a:p>
        </p:txBody>
      </p:sp>
      <p:sp>
        <p:nvSpPr>
          <p:cNvPr id="227" name="Google Shape;227;p26"/>
          <p:cNvSpPr txBox="1">
            <a:spLocks noGrp="1"/>
          </p:cNvSpPr>
          <p:nvPr>
            <p:ph type="body" idx="3"/>
          </p:nvPr>
        </p:nvSpPr>
        <p:spPr>
          <a:xfrm>
            <a:off x="4663450" y="1152698"/>
            <a:ext cx="448055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p>
          <a:p>
            <a:pPr marL="27940" lvl="0" indent="0">
              <a:buNone/>
            </a:pPr>
            <a:r>
              <a:rPr lang="en-US" sz="900" dirty="0">
                <a:solidFill>
                  <a:schemeClr val="accent6">
                    <a:lumMod val="75000"/>
                  </a:schemeClr>
                </a:solidFill>
              </a:rPr>
              <a:t>The last week went a little hectic for me because there were still a lot of tasks that were left to accomplish and a lot more to do. As a result of the feedback, I have refactored the survey questions and placed them in the parent survey as well as incorporated the changes. I complete some courses in </a:t>
            </a:r>
            <a:r>
              <a:rPr lang="en-US" sz="900" dirty="0" err="1">
                <a:solidFill>
                  <a:schemeClr val="accent6">
                    <a:lumMod val="75000"/>
                  </a:schemeClr>
                </a:solidFill>
              </a:rPr>
              <a:t>DataCamp</a:t>
            </a:r>
            <a:r>
              <a:rPr lang="en-US" sz="900" dirty="0">
                <a:solidFill>
                  <a:schemeClr val="accent6">
                    <a:lumMod val="75000"/>
                  </a:schemeClr>
                </a:solidFill>
              </a:rPr>
              <a:t> although I could not finish all of them. The interview questions I made for the qualitative research are going to be revised and adjusted by me and my team next week in order to ensure the quality of the interview.</a:t>
            </a:r>
            <a:endParaRPr lang="en" sz="900" dirty="0">
              <a:solidFill>
                <a:schemeClr val="accent6">
                  <a:lumMod val="75000"/>
                </a:schemeClr>
              </a:solidFill>
            </a:endParaRPr>
          </a:p>
          <a:p>
            <a:pPr marL="182880" lvl="0" indent="-154940" algn="l" rtl="0">
              <a:spcBef>
                <a:spcPts val="0"/>
              </a:spcBef>
              <a:spcAft>
                <a:spcPts val="0"/>
              </a:spcAft>
              <a:buSzPts val="1000"/>
              <a:buChar char="●"/>
            </a:pPr>
            <a:r>
              <a:rPr lang="en" dirty="0"/>
              <a:t>What went well?</a:t>
            </a:r>
          </a:p>
          <a:p>
            <a:pPr marL="27940" lvl="0" indent="0">
              <a:buNone/>
            </a:pPr>
            <a:r>
              <a:rPr lang="en-US" sz="900" dirty="0">
                <a:solidFill>
                  <a:schemeClr val="accent6">
                    <a:lumMod val="75000"/>
                  </a:schemeClr>
                </a:solidFill>
              </a:rPr>
              <a:t>In addition to creating a list of qualitative questions for the interview, we were able to add the quantitative questions to the parent survey. I completed some of the </a:t>
            </a:r>
            <a:r>
              <a:rPr lang="en-US" sz="900" dirty="0" err="1">
                <a:solidFill>
                  <a:schemeClr val="accent6">
                    <a:lumMod val="75000"/>
                  </a:schemeClr>
                </a:solidFill>
              </a:rPr>
              <a:t>DataCamp</a:t>
            </a:r>
            <a:r>
              <a:rPr lang="en-US" sz="900" dirty="0">
                <a:solidFill>
                  <a:schemeClr val="accent6">
                    <a:lumMod val="75000"/>
                  </a:schemeClr>
                </a:solidFill>
              </a:rPr>
              <a:t> courses and am still working on my SMARTER goals and individual scientific report. </a:t>
            </a:r>
            <a:endParaRPr lang="en" sz="900" dirty="0">
              <a:solidFill>
                <a:schemeClr val="accent6">
                  <a:lumMod val="75000"/>
                </a:schemeClr>
              </a:solidFill>
            </a:endParaRPr>
          </a:p>
          <a:p>
            <a:pPr marL="182880" lvl="0" indent="-154940" algn="l" rtl="0">
              <a:spcBef>
                <a:spcPts val="0"/>
              </a:spcBef>
              <a:spcAft>
                <a:spcPts val="0"/>
              </a:spcAft>
              <a:buSzPts val="1000"/>
              <a:buChar char="●"/>
            </a:pPr>
            <a:r>
              <a:rPr lang="en" dirty="0"/>
              <a:t>What didn’t go so well? </a:t>
            </a:r>
          </a:p>
          <a:p>
            <a:pPr marL="27940" lvl="0" indent="0">
              <a:buNone/>
            </a:pPr>
            <a:r>
              <a:rPr lang="en-US" sz="900" dirty="0">
                <a:solidFill>
                  <a:schemeClr val="accent6">
                    <a:lumMod val="75000"/>
                  </a:schemeClr>
                </a:solidFill>
              </a:rPr>
              <a:t>Due to the fact that we submitted the survey questions after the deadline, not all of the quantitative questions were initially included. However, after speaking with our mentors, we were able to include the quantitative questions. I was unable to finish all of the </a:t>
            </a:r>
            <a:r>
              <a:rPr lang="en-US" sz="900" dirty="0" err="1">
                <a:solidFill>
                  <a:schemeClr val="accent6">
                    <a:lumMod val="75000"/>
                  </a:schemeClr>
                </a:solidFill>
              </a:rPr>
              <a:t>DataCamp</a:t>
            </a:r>
            <a:r>
              <a:rPr lang="en-US" sz="900" dirty="0">
                <a:solidFill>
                  <a:schemeClr val="accent6">
                    <a:lumMod val="75000"/>
                  </a:schemeClr>
                </a:solidFill>
              </a:rPr>
              <a:t> courses, and my work on the scientific report stalled out.</a:t>
            </a:r>
            <a:endParaRPr lang="en" sz="900" dirty="0">
              <a:solidFill>
                <a:schemeClr val="accent6">
                  <a:lumMod val="75000"/>
                </a:schemeClr>
              </a:solidFill>
            </a:endParaRPr>
          </a:p>
          <a:p>
            <a:pPr marL="182880" lvl="0" indent="-154940" algn="l" rtl="0">
              <a:spcBef>
                <a:spcPts val="0"/>
              </a:spcBef>
              <a:spcAft>
                <a:spcPts val="0"/>
              </a:spcAft>
              <a:buSzPts val="1000"/>
              <a:buChar char="●"/>
            </a:pPr>
            <a:r>
              <a:rPr lang="en" dirty="0"/>
              <a:t>What did you learn? </a:t>
            </a:r>
          </a:p>
          <a:p>
            <a:pPr marL="27940" lvl="0" indent="0">
              <a:buNone/>
            </a:pPr>
            <a:r>
              <a:rPr lang="en-US" sz="900" dirty="0">
                <a:solidFill>
                  <a:schemeClr val="accent6">
                    <a:lumMod val="75000"/>
                  </a:schemeClr>
                </a:solidFill>
              </a:rPr>
              <a:t>As a result of the </a:t>
            </a:r>
            <a:r>
              <a:rPr lang="en-US" sz="900" dirty="0" err="1">
                <a:solidFill>
                  <a:schemeClr val="accent6">
                    <a:lumMod val="75000"/>
                  </a:schemeClr>
                </a:solidFill>
              </a:rPr>
              <a:t>DataCamp</a:t>
            </a:r>
            <a:r>
              <a:rPr lang="en-US" sz="900" dirty="0">
                <a:solidFill>
                  <a:schemeClr val="accent6">
                    <a:lumMod val="75000"/>
                  </a:schemeClr>
                </a:solidFill>
              </a:rPr>
              <a:t> courses and the lecture on R, I have been able to gain some basic understanding of what R can do and the implications of it</a:t>
            </a:r>
            <a:endParaRPr lang="en" sz="900" dirty="0">
              <a:solidFill>
                <a:schemeClr val="accent6">
                  <a:lumMod val="75000"/>
                </a:schemeClr>
              </a:solidFill>
            </a:endParaRPr>
          </a:p>
          <a:p>
            <a:pPr marL="182880" lvl="0" indent="-154940" algn="l" rtl="0">
              <a:spcBef>
                <a:spcPts val="0"/>
              </a:spcBef>
              <a:spcAft>
                <a:spcPts val="0"/>
              </a:spcAft>
              <a:buSzPts val="1000"/>
              <a:buChar char="●"/>
            </a:pPr>
            <a:r>
              <a:rPr lang="en" dirty="0"/>
              <a:t>What could be added as an Action point looking forward to next week?</a:t>
            </a:r>
          </a:p>
          <a:p>
            <a:pPr marL="27940" lvl="0" indent="0" algn="l" rtl="0">
              <a:spcBef>
                <a:spcPts val="0"/>
              </a:spcBef>
              <a:spcAft>
                <a:spcPts val="0"/>
              </a:spcAft>
              <a:buSzPts val="1000"/>
              <a:buNone/>
            </a:pPr>
            <a:r>
              <a:rPr lang="en" dirty="0">
                <a:solidFill>
                  <a:schemeClr val="accent6">
                    <a:lumMod val="75000"/>
                  </a:schemeClr>
                </a:solidFill>
              </a:rPr>
              <a:t>Our main objective for the following week is to find participants for the </a:t>
            </a:r>
            <a:r>
              <a:rPr lang="en-US" dirty="0">
                <a:solidFill>
                  <a:schemeClr val="accent6">
                    <a:lumMod val="75000"/>
                  </a:schemeClr>
                </a:solidFill>
              </a:rPr>
              <a:t>qualitative research</a:t>
            </a:r>
            <a:endParaRPr dirty="0">
              <a:solidFill>
                <a:schemeClr val="accent6">
                  <a:lumMod val="75000"/>
                </a:schemeClr>
              </a:solidFill>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5</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3140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5</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5</a:t>
            </a:r>
            <a:endParaRPr dirty="0"/>
          </a:p>
        </p:txBody>
      </p:sp>
    </p:spTree>
    <p:extLst>
      <p:ext uri="{BB962C8B-B14F-4D97-AF65-F5344CB8AC3E}">
        <p14:creationId xmlns:p14="http://schemas.microsoft.com/office/powerpoint/2010/main" val="1600689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6</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4" y="1152697"/>
            <a:ext cx="4389125"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27940" lvl="0" indent="0">
              <a:buNone/>
            </a:pPr>
            <a:r>
              <a:rPr lang="en-US" sz="900" dirty="0">
                <a:solidFill>
                  <a:schemeClr val="accent6">
                    <a:lumMod val="75000"/>
                  </a:schemeClr>
                </a:solidFill>
              </a:rPr>
              <a:t>It is my main objective for this week to begin the qualitative analyses of the data collected through the survey. By doing this, I intend to infer the trends from the survey data and do descriptive and inferential statistical analyses with that data. Also, I am going to work on the introduction, the methods, and the literature review sections from the scientific report that I am writing. I will finally try to find participants to participate in the qualitative research. To do this, I intend to search among the students who are enrolled in the facility management program.</a:t>
            </a:r>
            <a:endParaRPr sz="900" dirty="0">
              <a:solidFill>
                <a:schemeClr val="accent6">
                  <a:lumMod val="75000"/>
                </a:schemeClr>
              </a:solidFill>
            </a:endParaRPr>
          </a:p>
          <a:p>
            <a:pPr marL="182880" lvl="0" indent="-154940" algn="l" rtl="0">
              <a:spcBef>
                <a:spcPts val="0"/>
              </a:spcBef>
              <a:spcAft>
                <a:spcPts val="0"/>
              </a:spcAft>
              <a:buSzPts val="1000"/>
              <a:buChar char="●"/>
            </a:pPr>
            <a:r>
              <a:rPr lang="en" dirty="0"/>
              <a:t>What have you actually been able to do? </a:t>
            </a:r>
          </a:p>
          <a:p>
            <a:pPr marL="27940" lvl="0" indent="0" algn="l" rtl="0">
              <a:spcBef>
                <a:spcPts val="0"/>
              </a:spcBef>
              <a:spcAft>
                <a:spcPts val="0"/>
              </a:spcAft>
              <a:buSzPts val="1000"/>
              <a:buNone/>
            </a:pPr>
            <a:r>
              <a:rPr lang="en-US" sz="900" dirty="0">
                <a:solidFill>
                  <a:schemeClr val="accent6">
                    <a:lumMod val="75000"/>
                  </a:schemeClr>
                </a:solidFill>
              </a:rPr>
              <a:t>After preprocessing the final version of the survey data, I was able to identify the variables that were appropriate from the research questions. Using the provided data, I formulated hypotheses that are relevant to the research questions in addition to my own, and I then tested these hypotheses using different hypotheses testing methods. In the scientific report, I wrapped up the results of my analyses of these hypotheses and documented them in detail. The introduction, the literature review, and part of the methodology section of the </a:t>
            </a:r>
            <a:r>
              <a:rPr lang="en-US" sz="900" dirty="0" err="1">
                <a:solidFill>
                  <a:schemeClr val="accent6">
                    <a:lumMod val="75000"/>
                  </a:schemeClr>
                </a:solidFill>
              </a:rPr>
              <a:t>scietific</a:t>
            </a:r>
            <a:r>
              <a:rPr lang="en-US" sz="900" dirty="0">
                <a:solidFill>
                  <a:schemeClr val="accent6">
                    <a:lumMod val="75000"/>
                  </a:schemeClr>
                </a:solidFill>
              </a:rPr>
              <a:t> report have also been completed. As part of the qualitative research undertaking, I have found one participant whom I will be interviewing next week.</a:t>
            </a:r>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27940" lvl="0" indent="0" algn="l" rtl="0">
              <a:spcBef>
                <a:spcPts val="0"/>
              </a:spcBef>
              <a:spcAft>
                <a:spcPts val="0"/>
              </a:spcAft>
              <a:buSzPts val="1000"/>
              <a:buNone/>
            </a:pPr>
            <a:endParaRPr lang="en" dirty="0"/>
          </a:p>
        </p:txBody>
      </p:sp>
      <p:sp>
        <p:nvSpPr>
          <p:cNvPr id="227" name="Google Shape;227;p26"/>
          <p:cNvSpPr txBox="1">
            <a:spLocks noGrp="1"/>
          </p:cNvSpPr>
          <p:nvPr>
            <p:ph type="body" idx="3"/>
          </p:nvPr>
        </p:nvSpPr>
        <p:spPr>
          <a:xfrm>
            <a:off x="4572000" y="1152698"/>
            <a:ext cx="44805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p>
          <a:p>
            <a:pPr marL="27940" lvl="0" indent="0">
              <a:buNone/>
            </a:pPr>
            <a:r>
              <a:rPr lang="en-US" sz="900" dirty="0">
                <a:solidFill>
                  <a:schemeClr val="accent6">
                    <a:lumMod val="75000"/>
                  </a:schemeClr>
                </a:solidFill>
              </a:rPr>
              <a:t>The week went well, since I spent quite a bit of time dedicating into the complexities of doing statistical analysis on survey data. I was determined to learn about various hypothesis testing methods and identify which ones would be most useful for my individual study. In addition, I found myself struggling with finding volunteers for the qualitative study, which proved to be more difficult than expected.</a:t>
            </a:r>
          </a:p>
          <a:p>
            <a:pPr marL="199390" indent="-171450"/>
            <a:r>
              <a:rPr lang="en" dirty="0"/>
              <a:t>What went well? </a:t>
            </a:r>
          </a:p>
          <a:p>
            <a:pPr marL="27940" indent="0">
              <a:buNone/>
            </a:pPr>
            <a:r>
              <a:rPr lang="en-US" sz="900" dirty="0">
                <a:solidFill>
                  <a:schemeClr val="accent6">
                    <a:lumMod val="75000"/>
                  </a:schemeClr>
                </a:solidFill>
              </a:rPr>
              <a:t>I experimented with various hypothesis tests, like one-sample z-tests, t-tests, and two-sample t-tests, to figure out which findings are important for my research. I used linear regression for the analysis and created some clear graphs to showcase the results. I also made sure to keep my </a:t>
            </a:r>
            <a:r>
              <a:rPr lang="en-US" sz="900" dirty="0" err="1">
                <a:solidFill>
                  <a:schemeClr val="accent6">
                    <a:lumMod val="75000"/>
                  </a:schemeClr>
                </a:solidFill>
              </a:rPr>
              <a:t>Learninglog</a:t>
            </a:r>
            <a:r>
              <a:rPr lang="en-US" sz="900" dirty="0">
                <a:solidFill>
                  <a:schemeClr val="accent6">
                    <a:lumMod val="75000"/>
                  </a:schemeClr>
                </a:solidFill>
              </a:rPr>
              <a:t> ILOs up to date, as they are crucial for my progress.</a:t>
            </a:r>
          </a:p>
          <a:p>
            <a:pPr marL="199390" indent="-171450"/>
            <a:r>
              <a:rPr lang="en" sz="1100" dirty="0"/>
              <a:t>What didn’t go so well? </a:t>
            </a:r>
          </a:p>
          <a:p>
            <a:pPr marL="27940" indent="0">
              <a:buNone/>
            </a:pPr>
            <a:r>
              <a:rPr lang="en-US" sz="900" dirty="0">
                <a:solidFill>
                  <a:schemeClr val="accent6">
                    <a:lumMod val="75000"/>
                  </a:schemeClr>
                </a:solidFill>
              </a:rPr>
              <a:t>This week was somewhat stressful as I didn't make much headway with the scientific report from the previous week. Finding interview candidates proved to be a challenge, which was disappointing because I had hoped to have this part completed by now. Additionally, I couldn't quite finish the methods section of the scientific report, despite aiming to have it completed, except for the results and discussion sections.</a:t>
            </a:r>
            <a:endParaRPr sz="900" dirty="0">
              <a:solidFill>
                <a:schemeClr val="accent6">
                  <a:lumMod val="75000"/>
                </a:schemeClr>
              </a:solidFill>
            </a:endParaRPr>
          </a:p>
          <a:p>
            <a:pPr marL="182880" lvl="0" indent="-154940" algn="l" rtl="0">
              <a:spcBef>
                <a:spcPts val="0"/>
              </a:spcBef>
              <a:spcAft>
                <a:spcPts val="0"/>
              </a:spcAft>
              <a:buSzPts val="1000"/>
              <a:buChar char="●"/>
            </a:pPr>
            <a:r>
              <a:rPr lang="en" dirty="0"/>
              <a:t>What could be added as an Action point looking forward to next week?</a:t>
            </a:r>
          </a:p>
          <a:p>
            <a:pPr marL="27940" lvl="0" indent="0" algn="l" rtl="0">
              <a:spcBef>
                <a:spcPts val="0"/>
              </a:spcBef>
              <a:spcAft>
                <a:spcPts val="0"/>
              </a:spcAft>
              <a:buSzPts val="1000"/>
              <a:buNone/>
            </a:pPr>
            <a:r>
              <a:rPr lang="en" sz="900" dirty="0">
                <a:solidFill>
                  <a:schemeClr val="accent6">
                    <a:lumMod val="75000"/>
                  </a:schemeClr>
                </a:solidFill>
              </a:rPr>
              <a:t>Ne</a:t>
            </a:r>
            <a:r>
              <a:rPr lang="en-US" sz="900" dirty="0" err="1">
                <a:solidFill>
                  <a:schemeClr val="accent6">
                    <a:lumMod val="75000"/>
                  </a:schemeClr>
                </a:solidFill>
              </a:rPr>
              <a:t>xt</a:t>
            </a:r>
            <a:r>
              <a:rPr lang="en-US" sz="900" dirty="0">
                <a:solidFill>
                  <a:schemeClr val="accent6">
                    <a:lumMod val="75000"/>
                  </a:schemeClr>
                </a:solidFill>
              </a:rPr>
              <a:t> week I hope to finish the scientific report since the end of the week is getting closer I need to spent time on the policy paper and presentation</a:t>
            </a:r>
            <a:endParaRPr sz="900" dirty="0">
              <a:solidFill>
                <a:schemeClr val="accent6">
                  <a:lumMod val="75000"/>
                </a:schemeClr>
              </a:solidFill>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6</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3163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926080"/>
            <a:ext cx="2743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To Use</a:t>
            </a:r>
            <a:endParaRPr/>
          </a:p>
          <a:p>
            <a:pPr marL="0" lvl="0" indent="0" algn="ctr" rtl="0">
              <a:spcBef>
                <a:spcPts val="0"/>
              </a:spcBef>
              <a:spcAft>
                <a:spcPts val="0"/>
              </a:spcAft>
              <a:buNone/>
            </a:pPr>
            <a:r>
              <a:rPr lang="en"/>
              <a:t>This Template</a:t>
            </a:r>
            <a:endParaRPr/>
          </a:p>
        </p:txBody>
      </p:sp>
      <p:sp>
        <p:nvSpPr>
          <p:cNvPr id="102" name="Google Shape;102;p13"/>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 a student at Breda University of Applied Sciences studying to become a professional, you are required to provide evidence that demonstrates your professional learning and growth during the block. This template is intended to provide you with a well-structured and </a:t>
            </a:r>
            <a:r>
              <a:rPr lang="en" err="1"/>
              <a:t>organised</a:t>
            </a:r>
            <a:r>
              <a:rPr lang="en"/>
              <a:t> format for doing this effectively. Keep in mind that certain competencies may require you to update your evidence every week, and others may have only be relevant during a particular week or two.</a:t>
            </a:r>
            <a:endParaRPr/>
          </a:p>
          <a:p>
            <a:pPr marL="0" lvl="0" indent="0" algn="l" rtl="0">
              <a:spcBef>
                <a:spcPts val="800"/>
              </a:spcBef>
              <a:spcAft>
                <a:spcPts val="0"/>
              </a:spcAft>
              <a:buNone/>
            </a:pPr>
            <a:endParaRPr/>
          </a:p>
          <a:p>
            <a:pPr marL="0" lvl="0" indent="0" algn="l" rtl="0">
              <a:spcBef>
                <a:spcPts val="800"/>
              </a:spcBef>
              <a:spcAft>
                <a:spcPts val="0"/>
              </a:spcAft>
              <a:buNone/>
            </a:pPr>
            <a:r>
              <a:rPr lang="en"/>
              <a:t>With the evidence you present here teachers should get a clear and comprehensive overview of your progress, how you’ve engaged with feedback, as well as your general attitude and performance as a student and as an aspiring professional developer.</a:t>
            </a:r>
            <a:endParaRPr/>
          </a:p>
          <a:p>
            <a:pPr marL="0" lvl="0" indent="0" algn="l" rtl="0">
              <a:spcBef>
                <a:spcPts val="800"/>
              </a:spcBef>
              <a:spcAft>
                <a:spcPts val="0"/>
              </a:spcAft>
              <a:buNone/>
            </a:pPr>
            <a:endParaRPr/>
          </a:p>
          <a:p>
            <a:pPr marL="0" lvl="0" indent="0" algn="l" rtl="0">
              <a:spcBef>
                <a:spcPts val="800"/>
              </a:spcBef>
              <a:spcAft>
                <a:spcPts val="0"/>
              </a:spcAft>
              <a:buNone/>
            </a:pPr>
            <a:r>
              <a:rPr lang="en"/>
              <a:t>Note that number and size of text boxes and how they are organized on each slide may be modified as needed. It is up to you to decide what layout is most effective for the content you are providing. You may also add slides if needed, but try to be as economical as possible, i.e. quality over quantity. Focus on the things that are the most significant and meaningful.</a:t>
            </a:r>
            <a:endParaRPr/>
          </a:p>
          <a:p>
            <a:pPr marL="0" lvl="0" indent="0" algn="l" rtl="0">
              <a:spcBef>
                <a:spcPts val="800"/>
              </a:spcBef>
              <a:spcAft>
                <a:spcPts val="0"/>
              </a:spcAft>
              <a:buNone/>
            </a:pPr>
            <a:endParaRPr/>
          </a:p>
          <a:p>
            <a:pPr marL="0" lvl="0" indent="0" algn="l" rtl="0">
              <a:spcBef>
                <a:spcPts val="800"/>
              </a:spcBef>
              <a:spcAft>
                <a:spcPts val="800"/>
              </a:spcAft>
              <a:buNone/>
            </a:pPr>
            <a:r>
              <a:rPr lang="en"/>
              <a:t>You are also free to stylise this template to improve the graphic design and visual appeal, but please remember its purpose: to provide evidence of your progress towards becoming a professional developer. Changes should only enhance and extend the information, and may never subtract. I.e. do not delete anything or change the order of things. If in doubt, seek approval from your teachers!</a:t>
            </a:r>
            <a:endParaRPr/>
          </a:p>
        </p:txBody>
      </p:sp>
      <p:pic>
        <p:nvPicPr>
          <p:cNvPr id="1026" name="Picture 2" descr="Artificial intelligence brain">
            <a:extLst>
              <a:ext uri="{FF2B5EF4-FFF2-40B4-BE49-F238E27FC236}">
                <a16:creationId xmlns:a16="http://schemas.microsoft.com/office/drawing/2014/main" id="{31E76062-B307-B28D-6D09-6AB7455F1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 y="453863"/>
            <a:ext cx="3102126" cy="16152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6</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6</a:t>
            </a:r>
            <a:endParaRPr dirty="0"/>
          </a:p>
        </p:txBody>
      </p:sp>
    </p:spTree>
    <p:extLst>
      <p:ext uri="{BB962C8B-B14F-4D97-AF65-F5344CB8AC3E}">
        <p14:creationId xmlns:p14="http://schemas.microsoft.com/office/powerpoint/2010/main" val="23978758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7</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27940" lvl="0" indent="0" algn="l" rtl="0">
              <a:spcBef>
                <a:spcPts val="0"/>
              </a:spcBef>
              <a:spcAft>
                <a:spcPts val="0"/>
              </a:spcAft>
              <a:buSzPts val="1000"/>
              <a:buNone/>
            </a:pPr>
            <a:r>
              <a:rPr lang="en" sz="900" dirty="0">
                <a:solidFill>
                  <a:schemeClr val="accent6">
                    <a:lumMod val="75000"/>
                  </a:schemeClr>
                </a:solidFill>
              </a:rPr>
              <a:t>The main focus for this week is to finish the </a:t>
            </a:r>
            <a:r>
              <a:rPr lang="en-US" sz="900" dirty="0">
                <a:solidFill>
                  <a:schemeClr val="accent6">
                    <a:lumMod val="75000"/>
                  </a:schemeClr>
                </a:solidFill>
              </a:rPr>
              <a:t>scientific report and conduct the preplanned interview with one of the stakeholders. For the individual research I need to make sure that discussion and results sections are done. In addiction I need to regularly update the Learning ILOs and Worklog in order to meet the second criteria. In audition I finished the R script for the group deliverables.</a:t>
            </a:r>
            <a:endParaRPr sz="900" dirty="0">
              <a:solidFill>
                <a:schemeClr val="accent6">
                  <a:lumMod val="75000"/>
                </a:schemeClr>
              </a:solidFill>
            </a:endParaRPr>
          </a:p>
          <a:p>
            <a:pPr marL="182880" lvl="0" indent="-154940" algn="l" rtl="0">
              <a:spcBef>
                <a:spcPts val="0"/>
              </a:spcBef>
              <a:spcAft>
                <a:spcPts val="0"/>
              </a:spcAft>
              <a:buSzPts val="1000"/>
              <a:buChar char="●"/>
            </a:pPr>
            <a:r>
              <a:rPr lang="en" dirty="0"/>
              <a:t>What have you actually been able to do? </a:t>
            </a:r>
          </a:p>
          <a:p>
            <a:pPr marL="27940" lvl="0" indent="0">
              <a:buNone/>
            </a:pPr>
            <a:r>
              <a:rPr lang="en-US" sz="900" dirty="0">
                <a:solidFill>
                  <a:schemeClr val="accent6">
                    <a:lumMod val="75000"/>
                  </a:schemeClr>
                </a:solidFill>
              </a:rPr>
              <a:t>I corrected the hypothesis testing to support my research findings in the scientific study. I thoroughly documented this section, including the linear regression and multiple linear regression analyses. Furthermore, I conducted interviews and reported the findings within the discussion section of the scientific report. Finally, I summarized all my findings and completed the scientific report. Additionally, I began providing evidence for the ILOs.</a:t>
            </a:r>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lang="en" dirty="0"/>
          </a:p>
          <a:p>
            <a:pPr marL="182880" lvl="0" indent="-154940" algn="l" rtl="0">
              <a:spcBef>
                <a:spcPts val="0"/>
              </a:spcBef>
              <a:spcAft>
                <a:spcPts val="0"/>
              </a:spcAft>
              <a:buSzPts val="1000"/>
              <a:buChar char="●"/>
            </a:pPr>
            <a:endParaRPr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p>
          <a:p>
            <a:pPr marL="27940" lvl="0" indent="0">
              <a:buNone/>
            </a:pPr>
            <a:r>
              <a:rPr lang="en-US" sz="900" dirty="0">
                <a:solidFill>
                  <a:schemeClr val="accent6">
                    <a:lumMod val="75000"/>
                  </a:schemeClr>
                </a:solidFill>
              </a:rPr>
              <a:t>Right after the holiday week, I collected feedback on the results I had obtained. This feedback allowed me to reflect on my work and make necessary corrections, including adjustments to measurement techniques. I found that the lecture on testing hypotheses for linear regression greatly aided me in building the model using the appropriate metrics.</a:t>
            </a:r>
          </a:p>
          <a:p>
            <a:pPr marL="27940" lvl="0" indent="0">
              <a:buNone/>
            </a:pPr>
            <a:r>
              <a:rPr lang="en-US" sz="900" dirty="0">
                <a:solidFill>
                  <a:schemeClr val="accent6">
                    <a:lumMod val="75000"/>
                  </a:schemeClr>
                </a:solidFill>
              </a:rPr>
              <a:t>In the "Discussion" sections of the scientific report, I was able to present robust support for my results. Additionally, I conducted interviews with both students and lecturers, a valuable inclusion in my research. I also reorganized some of the group repository deliverables to improve overall efficiency. Overall, this week was marked by significant progress, and I am pleased with the achievements during this period.</a:t>
            </a:r>
            <a:r>
              <a:rPr lang="en" sz="900" dirty="0">
                <a:solidFill>
                  <a:schemeClr val="accent6">
                    <a:lumMod val="75000"/>
                  </a:schemeClr>
                </a:solidFill>
              </a:rPr>
              <a:t>What went well? </a:t>
            </a:r>
            <a:endParaRPr sz="900" dirty="0">
              <a:solidFill>
                <a:schemeClr val="accent6">
                  <a:lumMod val="75000"/>
                </a:schemeClr>
              </a:solidFill>
            </a:endParaRPr>
          </a:p>
          <a:p>
            <a:pPr marL="182880" lvl="0" indent="-154940" algn="l" rtl="0">
              <a:spcBef>
                <a:spcPts val="0"/>
              </a:spcBef>
              <a:spcAft>
                <a:spcPts val="0"/>
              </a:spcAft>
              <a:buSzPts val="1000"/>
              <a:buChar char="●"/>
            </a:pPr>
            <a:r>
              <a:rPr lang="en" dirty="0"/>
              <a:t>What didn’t go so well? </a:t>
            </a:r>
          </a:p>
          <a:p>
            <a:pPr marL="27940" lvl="0" indent="0">
              <a:buNone/>
            </a:pPr>
            <a:r>
              <a:rPr lang="en-US" sz="900" dirty="0">
                <a:solidFill>
                  <a:schemeClr val="accent6">
                    <a:lumMod val="75000"/>
                  </a:schemeClr>
                </a:solidFill>
              </a:rPr>
              <a:t>I successfully achieved all the goals I had set for this week without encountering any issues. I am well-prepared for delivering the presentation and policy paper as required for the next week.</a:t>
            </a:r>
          </a:p>
          <a:p>
            <a:pPr marL="182880" lvl="0" indent="-154940" algn="l" rtl="0">
              <a:spcBef>
                <a:spcPts val="0"/>
              </a:spcBef>
              <a:spcAft>
                <a:spcPts val="0"/>
              </a:spcAft>
              <a:buSzPts val="1000"/>
              <a:buChar char="●"/>
            </a:pPr>
            <a:r>
              <a:rPr lang="en" dirty="0"/>
              <a:t>What did you learn? </a:t>
            </a:r>
          </a:p>
          <a:p>
            <a:pPr marL="27940" lvl="0" indent="0">
              <a:buNone/>
            </a:pPr>
            <a:r>
              <a:rPr lang="en-US" sz="900" dirty="0">
                <a:solidFill>
                  <a:schemeClr val="accent6">
                    <a:lumMod val="75000"/>
                  </a:schemeClr>
                </a:solidFill>
              </a:rPr>
              <a:t>I learned how to use diagnostic plots for multilinear regression, which was quite useful. The visualizations were quite useful for model evaluation. I quickly incorporated them into my scientific paper, which improved the quality and depth of my study.</a:t>
            </a:r>
            <a:endParaRPr lang="en" sz="900" dirty="0">
              <a:solidFill>
                <a:schemeClr val="accent6">
                  <a:lumMod val="75000"/>
                </a:schemeClr>
              </a:solidFill>
            </a:endParaRPr>
          </a:p>
          <a:p>
            <a:pPr marL="182880" lvl="0" indent="-154940" algn="l" rtl="0">
              <a:spcBef>
                <a:spcPts val="0"/>
              </a:spcBef>
              <a:spcAft>
                <a:spcPts val="0"/>
              </a:spcAft>
              <a:buSzPts val="1000"/>
              <a:buChar char="●"/>
            </a:pPr>
            <a:r>
              <a:rPr lang="en" dirty="0"/>
              <a:t>What could be added as an Action point looking forward to next week?</a:t>
            </a:r>
          </a:p>
          <a:p>
            <a:pPr marL="27940" lvl="0" indent="0" algn="l" rtl="0">
              <a:spcBef>
                <a:spcPts val="0"/>
              </a:spcBef>
              <a:spcAft>
                <a:spcPts val="0"/>
              </a:spcAft>
              <a:buSzPts val="1000"/>
              <a:buNone/>
            </a:pPr>
            <a:r>
              <a:rPr lang="en" dirty="0">
                <a:solidFill>
                  <a:schemeClr val="accent6">
                    <a:lumMod val="75000"/>
                  </a:schemeClr>
                </a:solidFill>
              </a:rPr>
              <a:t>Next week as being the last of the block it is important for me to have everything done includeing group and individual deliverables</a:t>
            </a:r>
            <a:endParaRPr dirty="0">
              <a:solidFill>
                <a:schemeClr val="accent6">
                  <a:lumMod val="75000"/>
                </a:schemeClr>
              </a:solidFill>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7</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546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NL" dirty="0"/>
              <a:t>7</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7</a:t>
            </a:r>
            <a:endParaRPr dirty="0"/>
          </a:p>
        </p:txBody>
      </p:sp>
    </p:spTree>
    <p:extLst>
      <p:ext uri="{BB962C8B-B14F-4D97-AF65-F5344CB8AC3E}">
        <p14:creationId xmlns:p14="http://schemas.microsoft.com/office/powerpoint/2010/main" val="6282947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US" dirty="0"/>
              <a:t>8</a:t>
            </a:r>
            <a:r>
              <a:rPr lang="en" dirty="0"/>
              <a:t> - Log</a:t>
            </a:r>
            <a:endParaRPr dirty="0"/>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27940" lvl="0" indent="0" algn="l" rtl="0">
              <a:spcBef>
                <a:spcPts val="0"/>
              </a:spcBef>
              <a:spcAft>
                <a:spcPts val="0"/>
              </a:spcAft>
              <a:buSzPts val="1000"/>
              <a:buNone/>
            </a:pPr>
            <a:r>
              <a:rPr lang="en" dirty="0">
                <a:solidFill>
                  <a:schemeClr val="accent6">
                    <a:lumMod val="75000"/>
                  </a:schemeClr>
                </a:solidFill>
              </a:rPr>
              <a:t>My goals for this week are mainly the deliver the research findings using interactive report. I also will dedicate my time on working on the Policy Advice </a:t>
            </a:r>
            <a:r>
              <a:rPr lang="en-US" dirty="0">
                <a:solidFill>
                  <a:schemeClr val="accent6">
                    <a:lumMod val="75000"/>
                  </a:schemeClr>
                </a:solidFill>
              </a:rPr>
              <a:t>being part of the deliverables. Lat but not least I need to make sure that all of the group and individual deliverables are evident and completed</a:t>
            </a:r>
            <a:endParaRPr dirty="0">
              <a:solidFill>
                <a:schemeClr val="accent6">
                  <a:lumMod val="75000"/>
                </a:schemeClr>
              </a:solidFill>
            </a:endParaRPr>
          </a:p>
          <a:p>
            <a:pPr marL="182880" lvl="0" indent="-154940" algn="l" rtl="0">
              <a:spcBef>
                <a:spcPts val="0"/>
              </a:spcBef>
              <a:spcAft>
                <a:spcPts val="0"/>
              </a:spcAft>
              <a:buSzPts val="1000"/>
              <a:buChar char="●"/>
            </a:pPr>
            <a:r>
              <a:rPr lang="en" dirty="0"/>
              <a:t>What have you actually been able to do? </a:t>
            </a:r>
          </a:p>
          <a:p>
            <a:pPr marL="27940" lvl="0" indent="0">
              <a:buNone/>
            </a:pPr>
            <a:r>
              <a:rPr lang="en-US" dirty="0">
                <a:solidFill>
                  <a:schemeClr val="accent6">
                    <a:lumMod val="75000"/>
                  </a:schemeClr>
                </a:solidFill>
              </a:rPr>
              <a:t>I successfully completed the Policy Advise and rewrote the Research Proposal to match our group's deliverables. In addition, I developed the </a:t>
            </a:r>
            <a:r>
              <a:rPr lang="en-US" dirty="0" err="1">
                <a:solidFill>
                  <a:schemeClr val="accent6">
                    <a:lumMod val="75000"/>
                  </a:schemeClr>
                </a:solidFill>
              </a:rPr>
              <a:t>Streamlit</a:t>
            </a:r>
            <a:r>
              <a:rPr lang="en-US" dirty="0">
                <a:solidFill>
                  <a:schemeClr val="accent6">
                    <a:lumMod val="75000"/>
                  </a:schemeClr>
                </a:solidFill>
              </a:rPr>
              <a:t> presentation for the final conference, ensuring that all relevant documentation was in place by finishing the </a:t>
            </a:r>
            <a:r>
              <a:rPr lang="en-US" dirty="0" err="1">
                <a:solidFill>
                  <a:schemeClr val="accent6">
                    <a:lumMod val="75000"/>
                  </a:schemeClr>
                </a:solidFill>
              </a:rPr>
              <a:t>Learninglog</a:t>
            </a:r>
            <a:r>
              <a:rPr lang="en-US" dirty="0">
                <a:solidFill>
                  <a:schemeClr val="accent6">
                    <a:lumMod val="75000"/>
                  </a:schemeClr>
                </a:solidFill>
              </a:rPr>
              <a:t> and Worklog ahead of the deadline. In the process, I improved the clarity of my R script by adding comments.</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p>
          <a:p>
            <a:pPr marL="27940" lvl="0" indent="0">
              <a:buNone/>
            </a:pPr>
            <a:r>
              <a:rPr lang="en-US" sz="900" dirty="0">
                <a:solidFill>
                  <a:schemeClr val="accent6">
                    <a:lumMod val="75000"/>
                  </a:schemeClr>
                </a:solidFill>
              </a:rPr>
              <a:t>The final week of this academic block was particularly stressful, as uncertainties loomed over our ability to deliver all the desired outcomes effectively. I had already completed the individual deliverables in the previous week, leaving me with the challenging task of restructuring both the research proposal and the policy advisory paper during this period. The culmination of our efforts was the successful conference where the entire research team participated. Presenting our findings as anticipated brought immense relief and a sense of accomplishment, underscoring our team's dedication to our shared goals.</a:t>
            </a:r>
            <a:endParaRPr lang="en-US" dirty="0"/>
          </a:p>
          <a:p>
            <a:pPr marL="182880" lvl="0" indent="-154940" algn="l" rtl="0">
              <a:spcBef>
                <a:spcPts val="0"/>
              </a:spcBef>
              <a:spcAft>
                <a:spcPts val="0"/>
              </a:spcAft>
              <a:buSzPts val="1000"/>
              <a:buChar char="●"/>
            </a:pPr>
            <a:r>
              <a:rPr lang="en" dirty="0"/>
              <a:t>What went well? </a:t>
            </a:r>
          </a:p>
          <a:p>
            <a:pPr marL="27940" lvl="0" indent="0" algn="l" rtl="0">
              <a:spcBef>
                <a:spcPts val="0"/>
              </a:spcBef>
              <a:spcAft>
                <a:spcPts val="0"/>
              </a:spcAft>
              <a:buSzPts val="1000"/>
              <a:buNone/>
            </a:pPr>
            <a:r>
              <a:rPr lang="en" dirty="0">
                <a:solidFill>
                  <a:schemeClr val="accent6">
                    <a:lumMod val="75000"/>
                  </a:schemeClr>
                </a:solidFill>
              </a:rPr>
              <a:t>I manage to finish the </a:t>
            </a:r>
            <a:r>
              <a:rPr lang="en-US" dirty="0">
                <a:solidFill>
                  <a:schemeClr val="accent6">
                    <a:lumMod val="75000"/>
                  </a:schemeClr>
                </a:solidFill>
              </a:rPr>
              <a:t>policy advise and research proposal as I was responsible for managing them. The presenting went well as we had several stakeholders to watch us.  </a:t>
            </a:r>
            <a:endParaRPr dirty="0">
              <a:solidFill>
                <a:schemeClr val="accent6">
                  <a:lumMod val="75000"/>
                </a:schemeClr>
              </a:solidFill>
            </a:endParaRPr>
          </a:p>
          <a:p>
            <a:pPr marL="182880" lvl="0" indent="-154940" algn="l" rtl="0">
              <a:spcBef>
                <a:spcPts val="0"/>
              </a:spcBef>
              <a:spcAft>
                <a:spcPts val="0"/>
              </a:spcAft>
              <a:buSzPts val="1000"/>
              <a:buChar char="●"/>
            </a:pPr>
            <a:r>
              <a:rPr lang="en" dirty="0"/>
              <a:t>What didn’t go so well? </a:t>
            </a:r>
          </a:p>
          <a:p>
            <a:pPr marL="27940" lvl="0" indent="0">
              <a:buNone/>
            </a:pPr>
            <a:r>
              <a:rPr lang="en-US" dirty="0">
                <a:solidFill>
                  <a:schemeClr val="accent6">
                    <a:lumMod val="75000"/>
                  </a:schemeClr>
                </a:solidFill>
              </a:rPr>
              <a:t>I encountered some technical issues while testing </a:t>
            </a:r>
            <a:r>
              <a:rPr lang="en-US" dirty="0" err="1">
                <a:solidFill>
                  <a:schemeClr val="accent6">
                    <a:lumMod val="75000"/>
                  </a:schemeClr>
                </a:solidFill>
              </a:rPr>
              <a:t>Streamlit</a:t>
            </a:r>
            <a:r>
              <a:rPr lang="en-US" dirty="0">
                <a:solidFill>
                  <a:schemeClr val="accent6">
                    <a:lumMod val="75000"/>
                  </a:schemeClr>
                </a:solidFill>
              </a:rPr>
              <a:t> for my final conference presentation, which hindered me from creating the desired layout. As a result, I had to resort to a poster presentation as a backup to convey my results effectively. This allowed me to successfully deliver my findings and ensuring that my findings are present in two places.</a:t>
            </a:r>
            <a:endParaRPr lang="en-US" dirty="0"/>
          </a:p>
          <a:p>
            <a:pPr marL="182880" lvl="0" indent="-154940" algn="l" rtl="0">
              <a:spcBef>
                <a:spcPts val="0"/>
              </a:spcBef>
              <a:spcAft>
                <a:spcPts val="0"/>
              </a:spcAft>
              <a:buSzPts val="1000"/>
              <a:buChar char="●"/>
            </a:pPr>
            <a:r>
              <a:rPr lang="en" dirty="0"/>
              <a:t>What did you learn? </a:t>
            </a:r>
          </a:p>
          <a:p>
            <a:pPr marL="27940" lvl="0" indent="0">
              <a:buNone/>
            </a:pPr>
            <a:r>
              <a:rPr lang="en-US" sz="900" dirty="0">
                <a:solidFill>
                  <a:schemeClr val="accent6">
                    <a:lumMod val="75000"/>
                  </a:schemeClr>
                </a:solidFill>
              </a:rPr>
              <a:t>This week, my primary focus was not on obtaining new knowledge, but on completing all project deliverables to ensure that everything is well-documented and clearly presented. </a:t>
            </a:r>
            <a:endParaRPr sz="900" dirty="0">
              <a:solidFill>
                <a:schemeClr val="accent6">
                  <a:lumMod val="75000"/>
                </a:schemeClr>
              </a:solidFill>
            </a:endParaRPr>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8</a:t>
            </a:r>
            <a:endParaRPr dirty="0"/>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06527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Week </a:t>
            </a:r>
            <a:r>
              <a:rPr lang="en-US" dirty="0"/>
              <a:t>8</a:t>
            </a:r>
            <a:r>
              <a:rPr lang="en" dirty="0"/>
              <a:t> - Feedback</a:t>
            </a:r>
            <a:endParaRPr dirty="0"/>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a:t>[Reviewer]</a:t>
            </a:r>
            <a:r>
              <a:rPr lang="en"/>
              <a:t> Feedback</a:t>
            </a:r>
            <a:endParaRPr/>
          </a:p>
          <a:p>
            <a:pPr marL="0" lvl="0" indent="0" algn="l" rtl="0">
              <a:spcBef>
                <a:spcPts val="800"/>
              </a:spcBef>
              <a:spcAft>
                <a:spcPts val="800"/>
              </a:spcAft>
              <a:buNone/>
            </a:pPr>
            <a:r>
              <a:rPr lang="en"/>
              <a:t>Response</a:t>
            </a:r>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2/2</a:t>
            </a:r>
            <a:endParaRPr dirty="0"/>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8</a:t>
            </a:r>
            <a:endParaRPr dirty="0"/>
          </a:p>
        </p:txBody>
      </p:sp>
    </p:spTree>
    <p:extLst>
      <p:ext uri="{BB962C8B-B14F-4D97-AF65-F5344CB8AC3E}">
        <p14:creationId xmlns:p14="http://schemas.microsoft.com/office/powerpoint/2010/main" val="40135851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Section </a:t>
            </a:r>
            <a:r>
              <a:rPr lang="en" dirty="0"/>
              <a:t>C</a:t>
            </a:r>
            <a:endParaRPr sz="6000" dirty="0"/>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a:t>
            </a:r>
            <a:endParaRPr/>
          </a:p>
          <a:p>
            <a:pPr marL="0" lvl="0" indent="0" algn="ctr" rtl="0">
              <a:spcBef>
                <a:spcPts val="0"/>
              </a:spcBef>
              <a:spcAft>
                <a:spcPts val="0"/>
              </a:spcAft>
              <a:buNone/>
            </a:pPr>
            <a:r>
              <a:rPr lang="en"/>
              <a:t>Intended Learning Outcomes</a:t>
            </a:r>
            <a:endParaRPr sz="300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rPr>
              <a:t>C</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1</a:t>
            </a:r>
            <a:endParaRPr/>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nl-NL" dirty="0"/>
              <a:t>Professional </a:t>
            </a:r>
            <a:r>
              <a:rPr lang="nl-NL" dirty="0" err="1"/>
              <a:t>Practice</a:t>
            </a:r>
            <a:endParaRPr dirty="0"/>
          </a:p>
        </p:txBody>
      </p:sp>
      <p:sp>
        <p:nvSpPr>
          <p:cNvPr id="365" name="Google Shape;365;p3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a:spcBef>
                <a:spcPts val="0"/>
              </a:spcBef>
              <a:spcAft>
                <a:spcPts val="0"/>
              </a:spcAft>
              <a:buNone/>
            </a:pPr>
            <a:r>
              <a:rPr lang="en-GB" dirty="0"/>
              <a:t>The student demonstrates professional </a:t>
            </a:r>
            <a:r>
              <a:rPr lang="en-GB" dirty="0" err="1"/>
              <a:t>behavior</a:t>
            </a:r>
            <a:r>
              <a:rPr lang="en-GB" dirty="0"/>
              <a:t> as well as accountability and ethics in the application of industry best practices for planning, communication, collaboration, and responsible execution of work assignments</a:t>
            </a:r>
            <a:r>
              <a:rPr lang="en-NL" dirty="0"/>
              <a:t>.</a:t>
            </a:r>
            <a:endParaRPr lang="en"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1</a:t>
            </a:r>
            <a:endParaRPr sz="40000">
              <a:solidFill>
                <a:srgbClr val="999999"/>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1</a:t>
            </a:r>
            <a:endParaRPr/>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3/4</a:t>
            </a:r>
            <a:endParaRPr/>
          </a:p>
        </p:txBody>
      </p:sp>
      <p:sp>
        <p:nvSpPr>
          <p:cNvPr id="396" name="Google Shape;396;p42"/>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The student demonstrates professional </a:t>
            </a:r>
            <a:r>
              <a:rPr lang="en-GB" dirty="0" err="1"/>
              <a:t>behavior</a:t>
            </a:r>
            <a:r>
              <a:rPr lang="en-GB" dirty="0"/>
              <a:t> as well as accountability and ethics in the application of industry best practices for planning, communication, collaboration, and responsible execution of work assignments</a:t>
            </a:r>
            <a:r>
              <a:rPr lang="en-NL" dirty="0"/>
              <a:t>.</a:t>
            </a:r>
            <a:endParaRPr lang="en-GB" dirty="0"/>
          </a:p>
        </p:txBody>
      </p:sp>
      <p:sp>
        <p:nvSpPr>
          <p:cNvPr id="397" name="Google Shape;397;p42"/>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a:t>
            </a:r>
            <a:r>
              <a:rPr lang="en-NL" dirty="0"/>
              <a:t>0</a:t>
            </a:r>
            <a:endParaRPr dirty="0"/>
          </a:p>
        </p:txBody>
      </p:sp>
      <p:sp>
        <p:nvSpPr>
          <p:cNvPr id="398" name="Google Shape;398;p42"/>
          <p:cNvSpPr txBox="1">
            <a:spLocks noGrp="1"/>
          </p:cNvSpPr>
          <p:nvPr>
            <p:ph type="title" idx="5"/>
          </p:nvPr>
        </p:nvSpPr>
        <p:spPr>
          <a:xfrm>
            <a:off x="845550" y="576000"/>
            <a:ext cx="7315200" cy="51699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The student submits work frequently and on time, adhering to defined guidelines and processes.	</a:t>
            </a: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Professional Practice</a:t>
            </a:r>
            <a:br>
              <a:rPr lang="en-US" sz="900" dirty="0"/>
            </a:br>
            <a:endParaRPr sz="900" dirty="0"/>
          </a:p>
        </p:txBody>
      </p:sp>
      <p:graphicFrame>
        <p:nvGraphicFramePr>
          <p:cNvPr id="4" name="Table 4">
            <a:extLst>
              <a:ext uri="{FF2B5EF4-FFF2-40B4-BE49-F238E27FC236}">
                <a16:creationId xmlns:a16="http://schemas.microsoft.com/office/drawing/2014/main" id="{D6BA110E-E824-43C3-9400-779AB4592767}"/>
              </a:ext>
            </a:extLst>
          </p:cNvPr>
          <p:cNvGraphicFramePr>
            <a:graphicFrameLocks noGrp="1"/>
          </p:cNvGraphicFramePr>
          <p:nvPr>
            <p:extLst>
              <p:ext uri="{D42A27DB-BD31-4B8C-83A1-F6EECF244321}">
                <p14:modId xmlns:p14="http://schemas.microsoft.com/office/powerpoint/2010/main" val="1492021944"/>
              </p:ext>
            </p:extLst>
          </p:nvPr>
        </p:nvGraphicFramePr>
        <p:xfrm>
          <a:off x="0" y="1069800"/>
          <a:ext cx="9144000" cy="4073699"/>
        </p:xfrm>
        <a:graphic>
          <a:graphicData uri="http://schemas.openxmlformats.org/drawingml/2006/table">
            <a:tbl>
              <a:tblPr firstRow="1" bandRow="1">
                <a:tableStyleId>{46F890A9-2807-4EBB-B81D-B2AA78EC7F39}</a:tableStyleId>
              </a:tblPr>
              <a:tblGrid>
                <a:gridCol w="1524000">
                  <a:extLst>
                    <a:ext uri="{9D8B030D-6E8A-4147-A177-3AD203B41FA5}">
                      <a16:colId xmlns:a16="http://schemas.microsoft.com/office/drawing/2014/main" val="3695717079"/>
                    </a:ext>
                  </a:extLst>
                </a:gridCol>
                <a:gridCol w="1524000">
                  <a:extLst>
                    <a:ext uri="{9D8B030D-6E8A-4147-A177-3AD203B41FA5}">
                      <a16:colId xmlns:a16="http://schemas.microsoft.com/office/drawing/2014/main" val="3400590609"/>
                    </a:ext>
                  </a:extLst>
                </a:gridCol>
                <a:gridCol w="1524000">
                  <a:extLst>
                    <a:ext uri="{9D8B030D-6E8A-4147-A177-3AD203B41FA5}">
                      <a16:colId xmlns:a16="http://schemas.microsoft.com/office/drawing/2014/main" val="3835219965"/>
                    </a:ext>
                  </a:extLst>
                </a:gridCol>
                <a:gridCol w="1524000">
                  <a:extLst>
                    <a:ext uri="{9D8B030D-6E8A-4147-A177-3AD203B41FA5}">
                      <a16:colId xmlns:a16="http://schemas.microsoft.com/office/drawing/2014/main" val="3239577637"/>
                    </a:ext>
                  </a:extLst>
                </a:gridCol>
                <a:gridCol w="1524000">
                  <a:extLst>
                    <a:ext uri="{9D8B030D-6E8A-4147-A177-3AD203B41FA5}">
                      <a16:colId xmlns:a16="http://schemas.microsoft.com/office/drawing/2014/main" val="1505399583"/>
                    </a:ext>
                  </a:extLst>
                </a:gridCol>
                <a:gridCol w="1524000">
                  <a:extLst>
                    <a:ext uri="{9D8B030D-6E8A-4147-A177-3AD203B41FA5}">
                      <a16:colId xmlns:a16="http://schemas.microsoft.com/office/drawing/2014/main" val="2483402667"/>
                    </a:ext>
                  </a:extLst>
                </a:gridCol>
              </a:tblGrid>
              <a:tr h="262826">
                <a:tc>
                  <a:txBody>
                    <a:bodyPr/>
                    <a:lstStyle/>
                    <a:p>
                      <a:pPr algn="ctr"/>
                      <a:r>
                        <a:rPr lang="en-US" sz="1100" dirty="0"/>
                        <a:t>MISSING </a:t>
                      </a:r>
                    </a:p>
                  </a:txBody>
                  <a:tcPr/>
                </a:tc>
                <a:tc>
                  <a:txBody>
                    <a:bodyPr/>
                    <a:lstStyle/>
                    <a:p>
                      <a:pPr algn="ctr"/>
                      <a:r>
                        <a:rPr lang="en-US" sz="1100" dirty="0"/>
                        <a:t>POOR</a:t>
                      </a:r>
                      <a:endParaRPr lang="bg-BG" sz="1100" dirty="0"/>
                    </a:p>
                  </a:txBody>
                  <a:tcPr/>
                </a:tc>
                <a:tc>
                  <a:txBody>
                    <a:bodyPr/>
                    <a:lstStyle/>
                    <a:p>
                      <a:pPr algn="ctr"/>
                      <a:r>
                        <a:rPr lang="en-US" sz="1100" dirty="0"/>
                        <a:t>INSUFFICIENT</a:t>
                      </a:r>
                      <a:endParaRPr lang="bg-BG" sz="1100" dirty="0"/>
                    </a:p>
                  </a:txBody>
                  <a:tcPr/>
                </a:tc>
                <a:tc>
                  <a:txBody>
                    <a:bodyPr/>
                    <a:lstStyle/>
                    <a:p>
                      <a:pPr algn="ctr"/>
                      <a:r>
                        <a:rPr lang="en-US" sz="1100" dirty="0"/>
                        <a:t>SUFFICIENT</a:t>
                      </a:r>
                      <a:endParaRPr lang="bg-BG" sz="1100" dirty="0"/>
                    </a:p>
                  </a:txBody>
                  <a:tcPr/>
                </a:tc>
                <a:tc>
                  <a:txBody>
                    <a:bodyPr/>
                    <a:lstStyle/>
                    <a:p>
                      <a:pPr algn="ctr"/>
                      <a:r>
                        <a:rPr lang="en-US" sz="1100" dirty="0"/>
                        <a:t>GOOD</a:t>
                      </a:r>
                      <a:endParaRPr lang="bg-BG" sz="1100" dirty="0"/>
                    </a:p>
                  </a:txBody>
                  <a:tcPr/>
                </a:tc>
                <a:tc>
                  <a:txBody>
                    <a:bodyPr/>
                    <a:lstStyle/>
                    <a:p>
                      <a:pPr algn="ctr"/>
                      <a:r>
                        <a:rPr lang="en-US" sz="1100" dirty="0"/>
                        <a:t>EXCELLENT</a:t>
                      </a:r>
                      <a:endParaRPr lang="bg-BG" sz="1100" dirty="0"/>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0871063"/>
                  </a:ext>
                </a:extLst>
              </a:tr>
              <a:tr h="1484196">
                <a:tc>
                  <a:txBody>
                    <a:bodyPr/>
                    <a:lstStyle/>
                    <a:p>
                      <a:pPr algn="l" fontAlgn="t"/>
                      <a:r>
                        <a:rPr lang="en-US" sz="1000" b="0" i="0" u="none" strike="noStrike" dirty="0">
                          <a:solidFill>
                            <a:srgbClr val="000000"/>
                          </a:solidFill>
                          <a:effectLst/>
                          <a:latin typeface="Calibri" panose="020F0502020204030204" pitchFamily="34" charset="0"/>
                        </a:rPr>
                        <a:t>Not addressed this block in your project work. Your project work evidencing can include your Learning Log, Work-log, GitHub commits and supporting documents you submitted with your project by uploading during hand-in.</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Submits at least once a week and takes a fair amount of work at the shoulders as evidenced by peer review.</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Submits once per task. And meeting all criteria in poor. </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Clear comments per submission. All documentation required is present. Submissions are </a:t>
                      </a:r>
                      <a:r>
                        <a:rPr lang="en-US" sz="1000" b="0" i="0" u="none" strike="noStrike" dirty="0" err="1">
                          <a:solidFill>
                            <a:srgbClr val="000000"/>
                          </a:solidFill>
                          <a:effectLst/>
                          <a:latin typeface="Calibri" panose="020F0502020204030204" pitchFamily="34" charset="0"/>
                        </a:rPr>
                        <a:t>thouroughly</a:t>
                      </a:r>
                      <a:r>
                        <a:rPr lang="en-US" sz="1000" b="0" i="0" u="none" strike="noStrike" dirty="0">
                          <a:solidFill>
                            <a:srgbClr val="000000"/>
                          </a:solidFill>
                          <a:effectLst/>
                          <a:latin typeface="Calibri" panose="020F0502020204030204" pitchFamily="34" charset="0"/>
                        </a:rPr>
                        <a:t> checked before submitting. And meeting all criteria in insufficient. </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Each submission clearly demonstrates clear processing of feedback received. Correct spelling and good grammar used. Use of professional wording throughout. And meeting all criteria in sufficient. </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Student shows clear understanding of the purpose of each of the documents. Submissions are at a professional level with regards to language used, writing styles, content and tidiness. And meeting all criteria in good. </a:t>
                      </a:r>
                    </a:p>
                  </a:txBody>
                  <a:tcPr marL="45720" marR="45720">
                    <a:lnR w="12700" cap="flat" cmpd="sng" algn="ctr">
                      <a:solidFill>
                        <a:schemeClr val="tx1"/>
                      </a:solidFill>
                      <a:prstDash val="solid"/>
                      <a:round/>
                      <a:headEnd type="none" w="med" len="med"/>
                      <a:tailEnd type="none" w="med" len="med"/>
                    </a:lnR>
                    <a:lnB w="12700" cap="flat" cmpd="sng" algn="ctr">
                      <a:noFill/>
                      <a:prstDash val="solid"/>
                      <a:round/>
                      <a:headEnd type="none" w="med" len="med"/>
                      <a:tailEnd type="none" w="med" len="med"/>
                    </a:lnB>
                  </a:tcPr>
                </a:tc>
                <a:extLst>
                  <a:ext uri="{0D108BD9-81ED-4DB2-BD59-A6C34878D82A}">
                    <a16:rowId xmlns:a16="http://schemas.microsoft.com/office/drawing/2014/main" val="2302497326"/>
                  </a:ext>
                </a:extLst>
              </a:tr>
              <a:tr h="232667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Project work is evidenced in </a:t>
                      </a:r>
                      <a:r>
                        <a:rPr kumimoji="0" lang="en-US" sz="1000" b="0" i="0" u="none" strike="noStrike" kern="0" cap="none" spc="0" normalizeH="0" baseline="0" noProof="0" dirty="0" err="1">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Learninglog</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Worklog individual and group repositories. All the deliverables for which I was responsible can be found in my individual repository. Total commits , 42 from the group </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3"/>
                        </a:rPr>
                        <a:t>repository</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Total commits 70 from my individual </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4"/>
                        </a:rPr>
                        <a:t>repository</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Trello </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5"/>
                        </a:rPr>
                        <a:t>board</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err="1">
                          <a:solidFill>
                            <a:srgbClr val="002060"/>
                          </a:solidFill>
                          <a:latin typeface="Calibri" panose="020F0502020204030204" pitchFamily="34" charset="0"/>
                          <a:ea typeface="Calibri" panose="020F0502020204030204" pitchFamily="34" charset="0"/>
                          <a:cs typeface="Calibri" panose="020F0502020204030204" pitchFamily="34" charset="0"/>
                        </a:rPr>
                        <a:t>Sudmits</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are recorded as commits and contribution in the group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3"/>
                        </a:rPr>
                        <a:t>repository</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as well as the individual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Trello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5"/>
                        </a:rPr>
                        <a:t>board</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shows all the tasks I was responsible for the group project.</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Trello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5"/>
                        </a:rPr>
                        <a:t>board</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all the tasks I was assigned to do are completed before meeting the deadline and reviewed by peers as well as mentor before being put into the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deliverables</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folder in GitHub group repository.</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every GitHub commit I have included comments as well as the deliverables in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5"/>
                        </a:rPr>
                        <a:t>Trello</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and made changes in accordance to the mentor and peer feedback before putting them in the final deliverables in the individual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and group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I </a:t>
                      </a:r>
                      <a:r>
                        <a:rPr lang="en-US" sz="1000" dirty="0" err="1">
                          <a:solidFill>
                            <a:srgbClr val="002060"/>
                          </a:solidFill>
                          <a:latin typeface="Calibri" panose="020F0502020204030204" pitchFamily="34" charset="0"/>
                          <a:ea typeface="Calibri" panose="020F0502020204030204" pitchFamily="34" charset="0"/>
                          <a:cs typeface="Calibri" panose="020F0502020204030204" pitchFamily="34" charset="0"/>
                        </a:rPr>
                        <a:t>seeked</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feedback from my mentor for each submission I did for the group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The changes in deliverables documents in Trello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5"/>
                        </a:rPr>
                        <a:t>board</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are made in accordance to the mentor and peer feedbacks. Showcase is part “Done” in Trello board . </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Each submission and task are reflected in my </a:t>
                      </a:r>
                      <a:r>
                        <a:rPr lang="en-US" sz="1000" dirty="0" err="1">
                          <a:solidFill>
                            <a:srgbClr val="002060"/>
                          </a:solidFill>
                          <a:latin typeface="Calibri" panose="020F0502020204030204" pitchFamily="34" charset="0"/>
                          <a:ea typeface="Calibri" panose="020F0502020204030204" pitchFamily="34" charset="0"/>
                          <a:cs typeface="Calibri" panose="020F0502020204030204" pitchFamily="34" charset="0"/>
                        </a:rPr>
                        <a:t>Learninglog</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B) as well as Worklog to showcase my understanding for each task in the group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deliverables</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As I  was responsible for arranging the group deliverables in the repository. The deliverables I was responsible for are written at a professional level.</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194141909"/>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NL" dirty="0"/>
              <a:t>2</a:t>
            </a:r>
            <a:endParaRPr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Personal Development</a:t>
            </a:r>
            <a:endParaRPr/>
          </a:p>
          <a:p>
            <a:pPr marL="0" lvl="0" indent="0" algn="ctr" rtl="0">
              <a:spcBef>
                <a:spcPts val="0"/>
              </a:spcBef>
              <a:spcAft>
                <a:spcPts val="0"/>
              </a:spcAft>
              <a:buNone/>
            </a:pPr>
            <a:r>
              <a:rPr lang="en"/>
              <a:t>&amp; Academic Practice</a:t>
            </a:r>
            <a:endParaRPr/>
          </a:p>
        </p:txBody>
      </p:sp>
      <p:sp>
        <p:nvSpPr>
          <p:cNvPr id="365" name="Google Shape;365;p3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The student demonstrate self-exploration and personal development, good academic practices in learning how to learn and the acquisition of professional knowledge through research, </a:t>
            </a:r>
          </a:p>
          <a:p>
            <a:pPr marL="0" lvl="0" indent="0" algn="r" rtl="0">
              <a:spcBef>
                <a:spcPts val="0"/>
              </a:spcBef>
              <a:spcAft>
                <a:spcPts val="0"/>
              </a:spcAft>
              <a:buNone/>
            </a:pPr>
            <a:r>
              <a:rPr lang="en-GB" dirty="0"/>
              <a:t>study, analysis, applied practice, discussion and reporting</a:t>
            </a:r>
            <a:r>
              <a:rPr lang="en-NL" dirty="0"/>
              <a:t>.</a:t>
            </a:r>
            <a:endParaRPr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dirty="0">
                <a:solidFill>
                  <a:srgbClr val="999999"/>
                </a:solidFill>
                <a:latin typeface="Roboto"/>
                <a:ea typeface="Roboto"/>
                <a:cs typeface="Roboto"/>
                <a:sym typeface="Roboto"/>
              </a:rPr>
              <a:t>2</a:t>
            </a:r>
            <a:endParaRPr sz="40000" dirty="0">
              <a:solidFill>
                <a:srgbClr val="999999"/>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8"/>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2</a:t>
            </a:r>
            <a:endParaRPr/>
          </a:p>
        </p:txBody>
      </p:sp>
      <p:sp>
        <p:nvSpPr>
          <p:cNvPr id="457" name="Google Shape;457;p48"/>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4/4</a:t>
            </a:r>
            <a:endParaRPr/>
          </a:p>
        </p:txBody>
      </p:sp>
      <p:sp>
        <p:nvSpPr>
          <p:cNvPr id="458" name="Google Shape;458;p48"/>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7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dirty="0"/>
          </a:p>
        </p:txBody>
      </p:sp>
      <p:sp>
        <p:nvSpPr>
          <p:cNvPr id="459" name="Google Shape;459;p48"/>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The student demonstrate self-exploration and personal development, good academic practices in learning how to learn and the acquisition of professional knowledge through research, </a:t>
            </a:r>
            <a:r>
              <a:rPr lang="en-NL" dirty="0"/>
              <a:t> </a:t>
            </a:r>
            <a:r>
              <a:rPr lang="en-GB" dirty="0"/>
              <a:t>study, analysis, applied practice, discussion and reporting.</a:t>
            </a:r>
          </a:p>
        </p:txBody>
      </p:sp>
      <p:sp>
        <p:nvSpPr>
          <p:cNvPr id="460" name="Google Shape;460;p48"/>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a:t>
            </a:r>
            <a:r>
              <a:rPr lang="en-NL" dirty="0"/>
              <a:t>0</a:t>
            </a:r>
            <a:endParaRPr dirty="0"/>
          </a:p>
        </p:txBody>
      </p:sp>
      <p:sp>
        <p:nvSpPr>
          <p:cNvPr id="461" name="Google Shape;461;p48"/>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The student reports on learning progress and updates plans in a well-written, concise format with appropriate visual communication, guided by active engagement with feedback.	</a:t>
            </a:r>
          </a:p>
        </p:txBody>
      </p:sp>
      <p:sp>
        <p:nvSpPr>
          <p:cNvPr id="462" name="Google Shape;462;p48"/>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Personal Development &amp; Academic Practice</a:t>
            </a:r>
            <a:endParaRPr sz="1100" dirty="0"/>
          </a:p>
        </p:txBody>
      </p:sp>
      <p:graphicFrame>
        <p:nvGraphicFramePr>
          <p:cNvPr id="9" name="Table 4">
            <a:extLst>
              <a:ext uri="{FF2B5EF4-FFF2-40B4-BE49-F238E27FC236}">
                <a16:creationId xmlns:a16="http://schemas.microsoft.com/office/drawing/2014/main" id="{B3800828-E37D-4624-B0E8-F7F57EA9DC3F}"/>
              </a:ext>
            </a:extLst>
          </p:cNvPr>
          <p:cNvGraphicFramePr>
            <a:graphicFrameLocks noGrp="1"/>
          </p:cNvGraphicFramePr>
          <p:nvPr>
            <p:extLst>
              <p:ext uri="{D42A27DB-BD31-4B8C-83A1-F6EECF244321}">
                <p14:modId xmlns:p14="http://schemas.microsoft.com/office/powerpoint/2010/main" val="1897068358"/>
              </p:ext>
            </p:extLst>
          </p:nvPr>
        </p:nvGraphicFramePr>
        <p:xfrm>
          <a:off x="0" y="1069800"/>
          <a:ext cx="9144000" cy="4278276"/>
        </p:xfrm>
        <a:graphic>
          <a:graphicData uri="http://schemas.openxmlformats.org/drawingml/2006/table">
            <a:tbl>
              <a:tblPr firstRow="1" bandRow="1">
                <a:tableStyleId>{46F890A9-2807-4EBB-B81D-B2AA78EC7F39}</a:tableStyleId>
              </a:tblPr>
              <a:tblGrid>
                <a:gridCol w="1634836">
                  <a:extLst>
                    <a:ext uri="{9D8B030D-6E8A-4147-A177-3AD203B41FA5}">
                      <a16:colId xmlns:a16="http://schemas.microsoft.com/office/drawing/2014/main" val="3695717079"/>
                    </a:ext>
                  </a:extLst>
                </a:gridCol>
                <a:gridCol w="1295564">
                  <a:extLst>
                    <a:ext uri="{9D8B030D-6E8A-4147-A177-3AD203B41FA5}">
                      <a16:colId xmlns:a16="http://schemas.microsoft.com/office/drawing/2014/main" val="3400590609"/>
                    </a:ext>
                  </a:extLst>
                </a:gridCol>
                <a:gridCol w="1641600">
                  <a:extLst>
                    <a:ext uri="{9D8B030D-6E8A-4147-A177-3AD203B41FA5}">
                      <a16:colId xmlns:a16="http://schemas.microsoft.com/office/drawing/2014/main" val="3835219965"/>
                    </a:ext>
                  </a:extLst>
                </a:gridCol>
                <a:gridCol w="1524000">
                  <a:extLst>
                    <a:ext uri="{9D8B030D-6E8A-4147-A177-3AD203B41FA5}">
                      <a16:colId xmlns:a16="http://schemas.microsoft.com/office/drawing/2014/main" val="3239577637"/>
                    </a:ext>
                  </a:extLst>
                </a:gridCol>
                <a:gridCol w="1524000">
                  <a:extLst>
                    <a:ext uri="{9D8B030D-6E8A-4147-A177-3AD203B41FA5}">
                      <a16:colId xmlns:a16="http://schemas.microsoft.com/office/drawing/2014/main" val="1505399583"/>
                    </a:ext>
                  </a:extLst>
                </a:gridCol>
                <a:gridCol w="1524000">
                  <a:extLst>
                    <a:ext uri="{9D8B030D-6E8A-4147-A177-3AD203B41FA5}">
                      <a16:colId xmlns:a16="http://schemas.microsoft.com/office/drawing/2014/main" val="2483402667"/>
                    </a:ext>
                  </a:extLst>
                </a:gridCol>
              </a:tblGrid>
              <a:tr h="279915">
                <a:tc>
                  <a:txBody>
                    <a:bodyPr/>
                    <a:lstStyle/>
                    <a:p>
                      <a:pPr algn="ctr"/>
                      <a:r>
                        <a:rPr lang="en-US" sz="1100" dirty="0"/>
                        <a:t>MISSING </a:t>
                      </a:r>
                    </a:p>
                  </a:txBody>
                  <a:tcPr/>
                </a:tc>
                <a:tc>
                  <a:txBody>
                    <a:bodyPr/>
                    <a:lstStyle/>
                    <a:p>
                      <a:pPr algn="ctr"/>
                      <a:r>
                        <a:rPr lang="en-US" sz="1100" dirty="0"/>
                        <a:t>POOR</a:t>
                      </a:r>
                      <a:endParaRPr lang="bg-BG" sz="1100" dirty="0"/>
                    </a:p>
                  </a:txBody>
                  <a:tcPr/>
                </a:tc>
                <a:tc>
                  <a:txBody>
                    <a:bodyPr/>
                    <a:lstStyle/>
                    <a:p>
                      <a:pPr algn="ctr"/>
                      <a:r>
                        <a:rPr lang="en-US" sz="1100" dirty="0"/>
                        <a:t>INSUFFICIENT</a:t>
                      </a:r>
                      <a:endParaRPr lang="bg-BG" sz="1100" dirty="0"/>
                    </a:p>
                  </a:txBody>
                  <a:tcPr/>
                </a:tc>
                <a:tc>
                  <a:txBody>
                    <a:bodyPr/>
                    <a:lstStyle/>
                    <a:p>
                      <a:pPr algn="ctr"/>
                      <a:r>
                        <a:rPr lang="en-US" sz="1100" dirty="0"/>
                        <a:t>SUFFICIENT</a:t>
                      </a:r>
                      <a:endParaRPr lang="bg-BG" sz="1100" dirty="0"/>
                    </a:p>
                  </a:txBody>
                  <a:tcPr/>
                </a:tc>
                <a:tc>
                  <a:txBody>
                    <a:bodyPr/>
                    <a:lstStyle/>
                    <a:p>
                      <a:pPr algn="ctr"/>
                      <a:r>
                        <a:rPr lang="en-US" sz="1100" dirty="0"/>
                        <a:t>GOOD</a:t>
                      </a:r>
                      <a:endParaRPr lang="bg-BG" sz="1100" dirty="0"/>
                    </a:p>
                  </a:txBody>
                  <a:tcPr/>
                </a:tc>
                <a:tc>
                  <a:txBody>
                    <a:bodyPr/>
                    <a:lstStyle/>
                    <a:p>
                      <a:pPr algn="ctr"/>
                      <a:r>
                        <a:rPr lang="en-US" sz="1100" dirty="0"/>
                        <a:t>EXCELLENT</a:t>
                      </a:r>
                      <a:endParaRPr lang="bg-BG" sz="1100" dirty="0"/>
                    </a:p>
                  </a:txBody>
                  <a:tcPr/>
                </a:tc>
                <a:extLst>
                  <a:ext uri="{0D108BD9-81ED-4DB2-BD59-A6C34878D82A}">
                    <a16:rowId xmlns:a16="http://schemas.microsoft.com/office/drawing/2014/main" val="2010871063"/>
                  </a:ext>
                </a:extLst>
              </a:tr>
              <a:tr h="1521822">
                <a:tc>
                  <a:txBody>
                    <a:bodyPr/>
                    <a:lstStyle/>
                    <a:p>
                      <a:pPr algn="l" fontAlgn="t"/>
                      <a:r>
                        <a:rPr lang="en-US" sz="1000" b="0" i="0" u="none" strike="noStrike" dirty="0">
                          <a:solidFill>
                            <a:srgbClr val="000000"/>
                          </a:solidFill>
                          <a:effectLst/>
                          <a:latin typeface="Calibri" panose="020F0502020204030204" pitchFamily="34" charset="0"/>
                        </a:rPr>
                        <a:t>Not addressed this block in your project work. Your project work evidencing can include your Learning Log, Work-log, GitHub commits and supporting documents you submitted with your project by uploading during hand-in.</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The learning log is complete. There is no evidence of plagiarism.</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Each week in the learning log details important tasks completed. And meeting all criteria in poor. </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Each week the learning log details what was learnt. Each of the ILOs in the learning log detail how they were addressed. And meeting all criteria in insufficient. </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a:solidFill>
                            <a:srgbClr val="000000"/>
                          </a:solidFill>
                          <a:effectLst/>
                          <a:latin typeface="Calibri" panose="020F0502020204030204" pitchFamily="34" charset="0"/>
                        </a:rPr>
                        <a:t>All references to important resources used are included. Your evidence is clear and to the point. And meeting all criteria in sufficient. </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Your writing style is professional and free of spelling and grammar mistakes. Feedback is taken into account and is acted upon. And meeting all criteria in good. </a:t>
                      </a:r>
                    </a:p>
                  </a:txBody>
                  <a:tcPr marL="45720" marR="45720">
                    <a:lnB w="12700" cap="flat" cmpd="sng" algn="ctr">
                      <a:noFill/>
                      <a:prstDash val="solid"/>
                      <a:round/>
                      <a:headEnd type="none" w="med" len="med"/>
                      <a:tailEnd type="none" w="med" len="med"/>
                    </a:lnB>
                  </a:tcPr>
                </a:tc>
                <a:extLst>
                  <a:ext uri="{0D108BD9-81ED-4DB2-BD59-A6C34878D82A}">
                    <a16:rowId xmlns:a16="http://schemas.microsoft.com/office/drawing/2014/main" val="2302497326"/>
                  </a:ext>
                </a:extLst>
              </a:tr>
              <a:tr h="247653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Project work is evidenced in </a:t>
                      </a:r>
                      <a:r>
                        <a:rPr kumimoji="0" lang="en-US" sz="900" b="0" i="0" u="none" strike="noStrike" kern="0" cap="none" spc="0" normalizeH="0" baseline="0" noProof="0" dirty="0" err="1">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Learninglog</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Worklog individual and group repositories. All the deliverables for which I was responsible can be found in my individual repository. Total commits , 42 from the group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3"/>
                        </a:rPr>
                        <a:t>repository</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Total commits 70 from my individual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4"/>
                        </a:rPr>
                        <a:t>repository</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Trello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5"/>
                        </a:rPr>
                        <a:t>board</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t>
                      </a:r>
                    </a:p>
                    <a:p>
                      <a:pPr algn="l"/>
                      <a:endParaRPr lang="bg-BG" sz="900" dirty="0">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The </a:t>
                      </a:r>
                      <a:r>
                        <a:rPr lang="en-US" sz="900" b="0" dirty="0" err="1">
                          <a:solidFill>
                            <a:srgbClr val="002060"/>
                          </a:solidFill>
                          <a:latin typeface="Calibri" panose="020F0502020204030204" pitchFamily="34" charset="0"/>
                          <a:ea typeface="Calibri" panose="020F0502020204030204" pitchFamily="34" charset="0"/>
                          <a:cs typeface="Calibri" panose="020F0502020204030204" pitchFamily="34" charset="0"/>
                        </a:rPr>
                        <a:t>Learninglog</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 has been fully filled out, and all sections are clearly presented. There is no evidence of plagiarism.</a:t>
                      </a:r>
                    </a:p>
                    <a:p>
                      <a:pPr algn="l"/>
                      <a:endPar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endPar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endPar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endPar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endParaRPr lang="bg-BG" sz="900" b="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The </a:t>
                      </a:r>
                      <a:r>
                        <a:rPr lang="en-US" sz="900" dirty="0" err="1">
                          <a:solidFill>
                            <a:srgbClr val="002060"/>
                          </a:solidFill>
                          <a:latin typeface="Calibri" panose="020F0502020204030204" pitchFamily="34" charset="0"/>
                          <a:ea typeface="Calibri" panose="020F0502020204030204" pitchFamily="34" charset="0"/>
                          <a:cs typeface="Calibri" panose="020F0502020204030204" pitchFamily="34" charset="0"/>
                        </a:rPr>
                        <a:t>LearningLog</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entries are consistently updated on a weekly basis throughout the block. Completed tasks are properly documented and supported with evidence within the context of the project, and they are comprehensively addressed in Section B. Notably, important tasks are thoughtfully discussed in Section B, where I outline my weekly objectives.</a:t>
                      </a:r>
                    </a:p>
                    <a:p>
                      <a:pPr algn="l"/>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 Section B of the </a:t>
                      </a:r>
                      <a:r>
                        <a:rPr lang="en-US" sz="900" dirty="0" err="1">
                          <a:solidFill>
                            <a:srgbClr val="002060"/>
                          </a:solidFill>
                          <a:latin typeface="Calibri" panose="020F0502020204030204" pitchFamily="34" charset="0"/>
                          <a:ea typeface="Calibri" panose="020F0502020204030204" pitchFamily="34" charset="0"/>
                          <a:cs typeface="Calibri" panose="020F0502020204030204" pitchFamily="34" charset="0"/>
                        </a:rPr>
                        <a:t>Learninglog</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there is clear evidence of what was learned throughout the week. Additionally, Section C of the </a:t>
                      </a:r>
                      <a:r>
                        <a:rPr lang="en-US" sz="900" dirty="0" err="1">
                          <a:solidFill>
                            <a:srgbClr val="002060"/>
                          </a:solidFill>
                          <a:latin typeface="Calibri" panose="020F0502020204030204" pitchFamily="34" charset="0"/>
                          <a:ea typeface="Calibri" panose="020F0502020204030204" pitchFamily="34" charset="0"/>
                          <a:cs typeface="Calibri" panose="020F0502020204030204" pitchFamily="34" charset="0"/>
                        </a:rPr>
                        <a:t>Learninglog</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has been completed with supporting evidence, effectively demonstrating the achievement of important  tasks and meeting the specified criteria.</a:t>
                      </a:r>
                    </a:p>
                    <a:p>
                      <a:pPr algn="l"/>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 the </a:t>
                      </a:r>
                      <a:r>
                        <a:rPr lang="en-US" sz="900" dirty="0" err="1">
                          <a:solidFill>
                            <a:srgbClr val="002060"/>
                          </a:solidFill>
                          <a:latin typeface="Calibri" panose="020F0502020204030204" pitchFamily="34" charset="0"/>
                          <a:ea typeface="Calibri" panose="020F0502020204030204" pitchFamily="34" charset="0"/>
                          <a:cs typeface="Calibri" panose="020F0502020204030204" pitchFamily="34" charset="0"/>
                        </a:rPr>
                        <a:t>Learninglog</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every reference  is connected with important resources. These references are supported with hyperlinks, ensuring the accessibility of the information is provided.</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Every feedback received from mentor feedback sessions is implemented. Writing style is maintained at a professional level, free of spelling and grammar errors</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194141909"/>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308799"/>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Learning Log</a:t>
            </a:r>
            <a:endParaRPr/>
          </a:p>
          <a:p>
            <a:pPr marL="0" lvl="0" indent="0" algn="ctr" rtl="0">
              <a:spcBef>
                <a:spcPts val="0"/>
              </a:spcBef>
              <a:spcAft>
                <a:spcPts val="0"/>
              </a:spcAft>
              <a:buNone/>
            </a:pPr>
            <a:r>
              <a:rPr lang="en"/>
              <a:t>Structure</a:t>
            </a:r>
            <a:endParaRPr/>
          </a:p>
        </p:txBody>
      </p:sp>
      <p:sp>
        <p:nvSpPr>
          <p:cNvPr id="109" name="Google Shape;109;p14"/>
          <p:cNvSpPr txBox="1">
            <a:spLocks noGrp="1"/>
          </p:cNvSpPr>
          <p:nvPr>
            <p:ph type="subTitle" idx="1"/>
          </p:nvPr>
        </p:nvSpPr>
        <p:spPr>
          <a:xfrm>
            <a:off x="274320" y="1860700"/>
            <a:ext cx="2560200" cy="301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Section A</a:t>
            </a:r>
            <a:endParaRPr sz="1400"/>
          </a:p>
          <a:p>
            <a:pPr marL="182880" lvl="0" indent="-180340" algn="l" rtl="0">
              <a:spcBef>
                <a:spcPts val="0"/>
              </a:spcBef>
              <a:spcAft>
                <a:spcPts val="0"/>
              </a:spcAft>
              <a:buSzPts val="1400"/>
              <a:buChar char="●"/>
            </a:pPr>
            <a:r>
              <a:rPr lang="en" sz="1400"/>
              <a:t>Starting this block</a:t>
            </a:r>
            <a:endParaRPr sz="1400"/>
          </a:p>
          <a:p>
            <a:pPr marL="182880" lvl="0" indent="-180340" algn="l" rtl="0">
              <a:spcBef>
                <a:spcPts val="0"/>
              </a:spcBef>
              <a:spcAft>
                <a:spcPts val="0"/>
              </a:spcAft>
              <a:buSzPts val="1400"/>
              <a:buChar char="●"/>
            </a:pPr>
            <a:r>
              <a:rPr lang="en" sz="1400"/>
              <a:t>Goals</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Section B </a:t>
            </a:r>
            <a:endParaRPr sz="1400"/>
          </a:p>
          <a:p>
            <a:pPr marL="182880" lvl="0" indent="-180340" algn="l" rtl="0">
              <a:spcBef>
                <a:spcPts val="0"/>
              </a:spcBef>
              <a:spcAft>
                <a:spcPts val="0"/>
              </a:spcAft>
              <a:buSzPts val="1400"/>
              <a:buChar char="●"/>
            </a:pPr>
            <a:r>
              <a:rPr lang="en" sz="1400"/>
              <a:t>ILO section</a:t>
            </a:r>
            <a:endParaRPr sz="1400"/>
          </a:p>
          <a:p>
            <a:pPr marL="182880" lvl="0" indent="-180340" algn="l" rtl="0">
              <a:spcBef>
                <a:spcPts val="0"/>
              </a:spcBef>
              <a:spcAft>
                <a:spcPts val="0"/>
              </a:spcAft>
              <a:buSzPts val="1400"/>
              <a:buChar char="●"/>
            </a:pPr>
            <a:r>
              <a:rPr lang="en" sz="1400"/>
              <a:t>Week log section</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Section C</a:t>
            </a:r>
            <a:endParaRPr sz="1400"/>
          </a:p>
          <a:p>
            <a:pPr marL="182880" lvl="0" indent="-180340" algn="l" rtl="0">
              <a:spcBef>
                <a:spcPts val="0"/>
              </a:spcBef>
              <a:spcAft>
                <a:spcPts val="0"/>
              </a:spcAft>
              <a:buSzPts val="1400"/>
              <a:buChar char="●"/>
            </a:pPr>
            <a:r>
              <a:rPr lang="en" sz="1400"/>
              <a:t>Block reflection</a:t>
            </a:r>
            <a:endParaRPr sz="1400"/>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b="1" u="sng" dirty="0"/>
              <a:t>Section A - My Plan		</a:t>
            </a:r>
            <a:r>
              <a:rPr lang="en" i="1" dirty="0"/>
              <a:t>Must be completed in </a:t>
            </a:r>
            <a:r>
              <a:rPr lang="en" i="1" u="sng" dirty="0"/>
              <a:t>week 1</a:t>
            </a:r>
            <a:endParaRPr i="1" u="sng" dirty="0"/>
          </a:p>
          <a:p>
            <a:pPr marL="0" lvl="0" indent="0" algn="l" rtl="0">
              <a:spcBef>
                <a:spcPts val="800"/>
              </a:spcBef>
              <a:spcAft>
                <a:spcPts val="0"/>
              </a:spcAft>
              <a:buNone/>
            </a:pPr>
            <a:r>
              <a:rPr lang="en" dirty="0"/>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endParaRPr dirty="0"/>
          </a:p>
          <a:p>
            <a:pPr marL="0" lvl="0" indent="0" algn="l" rtl="0">
              <a:spcBef>
                <a:spcPts val="800"/>
              </a:spcBef>
              <a:spcAft>
                <a:spcPts val="0"/>
              </a:spcAft>
              <a:buNone/>
            </a:pPr>
            <a:r>
              <a:rPr lang="en" sz="1200" b="1" u="sng" dirty="0"/>
              <a:t>Section B - ILO’s		</a:t>
            </a:r>
            <a:r>
              <a:rPr lang="en" i="1" dirty="0"/>
              <a:t>Must be completed in </a:t>
            </a:r>
            <a:r>
              <a:rPr lang="en" i="1" u="sng" dirty="0"/>
              <a:t>week </a:t>
            </a:r>
            <a:r>
              <a:rPr lang="en-NL" i="1" u="sng" dirty="0"/>
              <a:t>8</a:t>
            </a:r>
            <a:r>
              <a:rPr lang="en" i="1" dirty="0"/>
              <a:t> but should be updated </a:t>
            </a:r>
            <a:r>
              <a:rPr lang="en" i="1" u="sng" dirty="0"/>
              <a:t>regularly</a:t>
            </a:r>
            <a:endParaRPr i="1" u="sng" dirty="0"/>
          </a:p>
          <a:p>
            <a:pPr marL="0" lvl="0" indent="0" algn="l" rtl="0">
              <a:spcBef>
                <a:spcPts val="800"/>
              </a:spcBef>
              <a:spcAft>
                <a:spcPts val="0"/>
              </a:spcAft>
              <a:buNone/>
            </a:pPr>
            <a:r>
              <a:rPr lang="en" dirty="0"/>
              <a:t>This is where you link your evidence to each of the Intended Learning Outcomes of this block.</a:t>
            </a:r>
            <a:endParaRPr dirty="0"/>
          </a:p>
          <a:p>
            <a:pPr marL="0" lvl="0" indent="0" algn="l" rtl="0">
              <a:spcBef>
                <a:spcPts val="800"/>
              </a:spcBef>
              <a:spcAft>
                <a:spcPts val="0"/>
              </a:spcAft>
              <a:buNone/>
            </a:pPr>
            <a:r>
              <a:rPr lang="en" sz="1200" b="1" u="sng" dirty="0"/>
              <a:t>Section B - Weekly Log	</a:t>
            </a:r>
            <a:r>
              <a:rPr lang="en" i="1" dirty="0"/>
              <a:t>Must be updated </a:t>
            </a:r>
            <a:r>
              <a:rPr lang="en" i="1" u="sng" dirty="0"/>
              <a:t>every week</a:t>
            </a:r>
            <a:endParaRPr i="1" u="sng" dirty="0"/>
          </a:p>
          <a:p>
            <a:pPr marL="0" lvl="0" indent="0" algn="l" rtl="0">
              <a:spcBef>
                <a:spcPts val="800"/>
              </a:spcBef>
              <a:spcAft>
                <a:spcPts val="0"/>
              </a:spcAft>
              <a:buNone/>
            </a:pPr>
            <a:r>
              <a:rPr lang="en" dirty="0"/>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dirty="0"/>
          </a:p>
          <a:p>
            <a:pPr marL="0" lvl="0" indent="0" algn="l" rtl="0">
              <a:spcBef>
                <a:spcPts val="800"/>
              </a:spcBef>
              <a:spcAft>
                <a:spcPts val="0"/>
              </a:spcAft>
              <a:buNone/>
            </a:pPr>
            <a:r>
              <a:rPr lang="en" dirty="0"/>
              <a:t>In such cases, you simply need to provide links to those artifacts and may include any explanatory comment or reflection you feel is appropriate. </a:t>
            </a:r>
            <a:endParaRPr dirty="0"/>
          </a:p>
          <a:p>
            <a:pPr marL="0" lvl="0" indent="0" algn="l" rtl="0">
              <a:spcBef>
                <a:spcPts val="800"/>
              </a:spcBef>
              <a:spcAft>
                <a:spcPts val="0"/>
              </a:spcAft>
              <a:buNone/>
            </a:pPr>
            <a:r>
              <a:rPr lang="en" dirty="0"/>
              <a:t>(Some reflection is almost always a good idea as it provides the foundation for Section C.)</a:t>
            </a:r>
            <a:endParaRPr dirty="0"/>
          </a:p>
          <a:p>
            <a:pPr marL="0" lvl="0" indent="0" algn="l" rtl="0">
              <a:spcBef>
                <a:spcPts val="800"/>
              </a:spcBef>
              <a:spcAft>
                <a:spcPts val="0"/>
              </a:spcAft>
              <a:buNone/>
            </a:pPr>
            <a:r>
              <a:rPr lang="en" sz="1200" b="1" u="sng" dirty="0"/>
              <a:t>Section C - Reflection	</a:t>
            </a:r>
            <a:r>
              <a:rPr lang="en" i="1" dirty="0"/>
              <a:t>Must be completed in </a:t>
            </a:r>
            <a:r>
              <a:rPr lang="en" i="1" u="sng" dirty="0"/>
              <a:t>week 8</a:t>
            </a:r>
            <a:endParaRPr i="1" u="sng" dirty="0"/>
          </a:p>
          <a:p>
            <a:pPr marL="0" lvl="0" indent="0" algn="l" rtl="0">
              <a:spcBef>
                <a:spcPts val="800"/>
              </a:spcBef>
              <a:spcAft>
                <a:spcPts val="800"/>
              </a:spcAft>
              <a:buNone/>
            </a:pPr>
            <a:r>
              <a:rPr lang="en" dirty="0"/>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3.1</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Digital Transformation 1</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is able to demonstrate the ability to effectively conduct stakeholder analysis and utilize its findings to inform, and shape the definition of their research project and transform this into policy recommendations.</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3</a:t>
            </a:r>
            <a:endParaRPr sz="40000">
              <a:solidFill>
                <a:srgbClr val="999999"/>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3</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3.1</a:t>
            </a:r>
            <a:endParaRPr>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demonstrate the ability to effectively conduct stakeholder analysis and utilize its findings to inform, and shape the definition of their research project.</a:t>
            </a:r>
            <a:endParaRPr lang="en-GB" dirty="0"/>
          </a:p>
        </p:txBody>
      </p:sp>
      <p:sp>
        <p:nvSpPr>
          <p:cNvPr id="8" name="Google Shape;459;p48">
            <a:extLst>
              <a:ext uri="{FF2B5EF4-FFF2-40B4-BE49-F238E27FC236}">
                <a16:creationId xmlns:a16="http://schemas.microsoft.com/office/drawing/2014/main" id="{DE8B85CC-86BE-FFBA-5E25-9E5D1318CD48}"/>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demonstrate the ability to effectively conduct stakeholder analysis and utilize its findings to inform, and shape the definition of their research project.</a:t>
            </a:r>
            <a:endParaRPr lang="en-GB" dirty="0"/>
          </a:p>
        </p:txBody>
      </p:sp>
      <p:sp>
        <p:nvSpPr>
          <p:cNvPr id="4" name="Google Shape;462;p48">
            <a:extLst>
              <a:ext uri="{FF2B5EF4-FFF2-40B4-BE49-F238E27FC236}">
                <a16:creationId xmlns:a16="http://schemas.microsoft.com/office/drawing/2014/main" id="{4B1AFA75-0BFC-2AF2-8AED-33D45D7F8644}"/>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Digital Transformation 1</a:t>
            </a:r>
            <a:endParaRPr sz="1100" dirty="0"/>
          </a:p>
        </p:txBody>
      </p:sp>
      <p:graphicFrame>
        <p:nvGraphicFramePr>
          <p:cNvPr id="9" name="Table 4">
            <a:extLst>
              <a:ext uri="{FF2B5EF4-FFF2-40B4-BE49-F238E27FC236}">
                <a16:creationId xmlns:a16="http://schemas.microsoft.com/office/drawing/2014/main" id="{D4B4F64E-5B0C-4809-877E-47F585C7D8FB}"/>
              </a:ext>
            </a:extLst>
          </p:cNvPr>
          <p:cNvGraphicFramePr>
            <a:graphicFrameLocks noGrp="1"/>
          </p:cNvGraphicFramePr>
          <p:nvPr>
            <p:extLst>
              <p:ext uri="{D42A27DB-BD31-4B8C-83A1-F6EECF244321}">
                <p14:modId xmlns:p14="http://schemas.microsoft.com/office/powerpoint/2010/main" val="1274607096"/>
              </p:ext>
            </p:extLst>
          </p:nvPr>
        </p:nvGraphicFramePr>
        <p:xfrm>
          <a:off x="0" y="1069803"/>
          <a:ext cx="9143999" cy="4587240"/>
        </p:xfrm>
        <a:graphic>
          <a:graphicData uri="http://schemas.openxmlformats.org/drawingml/2006/table">
            <a:tbl>
              <a:tblPr firstRow="1" bandRow="1">
                <a:tableStyleId>{46F890A9-2807-4EBB-B81D-B2AA78EC7F39}</a:tableStyleId>
              </a:tblPr>
              <a:tblGrid>
                <a:gridCol w="1098884">
                  <a:extLst>
                    <a:ext uri="{9D8B030D-6E8A-4147-A177-3AD203B41FA5}">
                      <a16:colId xmlns:a16="http://schemas.microsoft.com/office/drawing/2014/main" val="3695717079"/>
                    </a:ext>
                  </a:extLst>
                </a:gridCol>
                <a:gridCol w="1071661">
                  <a:extLst>
                    <a:ext uri="{9D8B030D-6E8A-4147-A177-3AD203B41FA5}">
                      <a16:colId xmlns:a16="http://schemas.microsoft.com/office/drawing/2014/main" val="3400590609"/>
                    </a:ext>
                  </a:extLst>
                </a:gridCol>
                <a:gridCol w="1145310">
                  <a:extLst>
                    <a:ext uri="{9D8B030D-6E8A-4147-A177-3AD203B41FA5}">
                      <a16:colId xmlns:a16="http://schemas.microsoft.com/office/drawing/2014/main" val="3835219965"/>
                    </a:ext>
                  </a:extLst>
                </a:gridCol>
                <a:gridCol w="1764145">
                  <a:extLst>
                    <a:ext uri="{9D8B030D-6E8A-4147-A177-3AD203B41FA5}">
                      <a16:colId xmlns:a16="http://schemas.microsoft.com/office/drawing/2014/main" val="3239577637"/>
                    </a:ext>
                  </a:extLst>
                </a:gridCol>
                <a:gridCol w="1893455">
                  <a:extLst>
                    <a:ext uri="{9D8B030D-6E8A-4147-A177-3AD203B41FA5}">
                      <a16:colId xmlns:a16="http://schemas.microsoft.com/office/drawing/2014/main" val="1505399583"/>
                    </a:ext>
                  </a:extLst>
                </a:gridCol>
                <a:gridCol w="2170544">
                  <a:extLst>
                    <a:ext uri="{9D8B030D-6E8A-4147-A177-3AD203B41FA5}">
                      <a16:colId xmlns:a16="http://schemas.microsoft.com/office/drawing/2014/main" val="2483402667"/>
                    </a:ext>
                  </a:extLst>
                </a:gridCol>
              </a:tblGrid>
              <a:tr h="235637">
                <a:tc>
                  <a:txBody>
                    <a:bodyPr/>
                    <a:lstStyle/>
                    <a:p>
                      <a:pPr algn="ctr"/>
                      <a:r>
                        <a:rPr lang="en-US" sz="1100" dirty="0"/>
                        <a:t>MISSING </a:t>
                      </a:r>
                    </a:p>
                  </a:txBody>
                  <a:tcPr/>
                </a:tc>
                <a:tc>
                  <a:txBody>
                    <a:bodyPr/>
                    <a:lstStyle/>
                    <a:p>
                      <a:pPr algn="ctr"/>
                      <a:r>
                        <a:rPr lang="en-US" sz="1100" dirty="0"/>
                        <a:t>POOR</a:t>
                      </a:r>
                      <a:endParaRPr lang="bg-BG" sz="1100" dirty="0"/>
                    </a:p>
                  </a:txBody>
                  <a:tcPr/>
                </a:tc>
                <a:tc>
                  <a:txBody>
                    <a:bodyPr/>
                    <a:lstStyle/>
                    <a:p>
                      <a:pPr algn="ctr"/>
                      <a:r>
                        <a:rPr lang="en-US" sz="1100" dirty="0"/>
                        <a:t>INSUFFICIENT</a:t>
                      </a:r>
                      <a:endParaRPr lang="bg-BG" sz="1100" dirty="0"/>
                    </a:p>
                  </a:txBody>
                  <a:tcPr/>
                </a:tc>
                <a:tc>
                  <a:txBody>
                    <a:bodyPr/>
                    <a:lstStyle/>
                    <a:p>
                      <a:pPr algn="ctr"/>
                      <a:r>
                        <a:rPr lang="en-US" sz="1100" dirty="0"/>
                        <a:t>SUFFICIENT</a:t>
                      </a:r>
                      <a:endParaRPr lang="bg-BG" sz="1100" dirty="0"/>
                    </a:p>
                  </a:txBody>
                  <a:tcPr/>
                </a:tc>
                <a:tc>
                  <a:txBody>
                    <a:bodyPr/>
                    <a:lstStyle/>
                    <a:p>
                      <a:pPr algn="ctr"/>
                      <a:r>
                        <a:rPr lang="en-US" sz="1100" dirty="0"/>
                        <a:t>GOOD</a:t>
                      </a:r>
                      <a:endParaRPr lang="bg-BG" sz="1100" dirty="0"/>
                    </a:p>
                  </a:txBody>
                  <a:tcPr/>
                </a:tc>
                <a:tc>
                  <a:txBody>
                    <a:bodyPr/>
                    <a:lstStyle/>
                    <a:p>
                      <a:pPr algn="ctr"/>
                      <a:r>
                        <a:rPr lang="en-US" sz="1100" dirty="0"/>
                        <a:t>EXCELLENT</a:t>
                      </a:r>
                      <a:endParaRPr lang="bg-BG" sz="1100" dirty="0"/>
                    </a:p>
                  </a:txBody>
                  <a:tcPr/>
                </a:tc>
                <a:extLst>
                  <a:ext uri="{0D108BD9-81ED-4DB2-BD59-A6C34878D82A}">
                    <a16:rowId xmlns:a16="http://schemas.microsoft.com/office/drawing/2014/main" val="2010871063"/>
                  </a:ext>
                </a:extLst>
              </a:tr>
              <a:tr h="1547771">
                <a:tc>
                  <a:txBody>
                    <a:bodyPr/>
                    <a:lstStyle/>
                    <a:p>
                      <a:pPr algn="l" fontAlgn="t"/>
                      <a:r>
                        <a:rPr lang="en-US" sz="700" b="0" i="0" u="none" strike="noStrike" dirty="0">
                          <a:solidFill>
                            <a:srgbClr val="000000"/>
                          </a:solidFill>
                          <a:effectLst/>
                          <a:latin typeface="Calibri" panose="020F0502020204030204" pitchFamily="34" charset="0"/>
                        </a:rPr>
                        <a:t>Not addressed this block in your project work. Your project work evidencing can include your Learning Log, Work-log, GitHub commits and supporting documents you submitted with your project by uploading during hand-in.</a:t>
                      </a:r>
                    </a:p>
                  </a:txBody>
                  <a:tcPr marL="45720" marR="45720">
                    <a:lnB w="12700" cap="flat" cmpd="sng" algn="ctr">
                      <a:noFill/>
                      <a:prstDash val="solid"/>
                      <a:round/>
                      <a:headEnd type="none" w="med" len="med"/>
                      <a:tailEnd type="none" w="med" len="med"/>
                    </a:lnB>
                  </a:tcPr>
                </a:tc>
                <a:tc>
                  <a:txBody>
                    <a:bodyPr/>
                    <a:lstStyle/>
                    <a:p>
                      <a:pPr algn="l" rtl="0" fontAlgn="t"/>
                      <a:r>
                        <a:rPr lang="en-US" sz="700" b="0" i="0" u="none" strike="noStrike" dirty="0">
                          <a:solidFill>
                            <a:srgbClr val="000000"/>
                          </a:solidFill>
                          <a:effectLst/>
                          <a:latin typeface="Calibri" panose="020F0502020204030204" pitchFamily="34" charset="0"/>
                        </a:rPr>
                        <a:t>Clear individual contribution is documented and the student attends the final conference presentations and submits the policy paper.</a:t>
                      </a:r>
                    </a:p>
                  </a:txBody>
                  <a:tcPr marL="45720" marR="45720">
                    <a:lnB w="12700" cap="flat" cmpd="sng" algn="ctr">
                      <a:noFill/>
                      <a:prstDash val="solid"/>
                      <a:round/>
                      <a:headEnd type="none" w="med" len="med"/>
                      <a:tailEnd type="none" w="med" len="med"/>
                    </a:lnB>
                  </a:tcPr>
                </a:tc>
                <a:tc>
                  <a:txBody>
                    <a:bodyPr/>
                    <a:lstStyle/>
                    <a:p>
                      <a:pPr algn="l" rtl="0" fontAlgn="t"/>
                      <a:r>
                        <a:rPr lang="en-US" sz="700" b="0" i="0" u="none" strike="noStrike" dirty="0">
                          <a:solidFill>
                            <a:srgbClr val="000000"/>
                          </a:solidFill>
                          <a:effectLst/>
                          <a:latin typeface="Calibri" panose="020F0502020204030204" pitchFamily="34" charset="0"/>
                        </a:rPr>
                        <a:t>The purpose and objectives of the research are explained. The stakeholders who have a major interest in or may be affected by your research are identified. A </a:t>
                      </a:r>
                      <a:r>
                        <a:rPr lang="en-US" sz="700" b="1" i="0" u="none" strike="noStrike" dirty="0">
                          <a:solidFill>
                            <a:srgbClr val="000000"/>
                          </a:solidFill>
                          <a:effectLst/>
                          <a:latin typeface="Calibri" panose="020F0502020204030204" pitchFamily="34" charset="0"/>
                        </a:rPr>
                        <a:t>policy paper </a:t>
                      </a:r>
                      <a:r>
                        <a:rPr lang="en-US" sz="700" b="0" i="0" u="none" strike="noStrike" dirty="0">
                          <a:solidFill>
                            <a:srgbClr val="000000"/>
                          </a:solidFill>
                          <a:effectLst/>
                          <a:latin typeface="Calibri" panose="020F0502020204030204" pitchFamily="34" charset="0"/>
                        </a:rPr>
                        <a:t>following the structure of the provided template is present. And meeting all criteria in poor. </a:t>
                      </a:r>
                    </a:p>
                  </a:txBody>
                  <a:tcPr marL="45720" marR="45720">
                    <a:lnB w="12700" cap="flat" cmpd="sng" algn="ctr">
                      <a:noFill/>
                      <a:prstDash val="solid"/>
                      <a:round/>
                      <a:headEnd type="none" w="med" len="med"/>
                      <a:tailEnd type="none" w="med" len="med"/>
                    </a:lnB>
                  </a:tcPr>
                </a:tc>
                <a:tc>
                  <a:txBody>
                    <a:bodyPr/>
                    <a:lstStyle/>
                    <a:p>
                      <a:pPr algn="l" rtl="0" fontAlgn="t"/>
                      <a:r>
                        <a:rPr lang="en-US" sz="700" b="0" i="0" u="none" strike="noStrike" dirty="0">
                          <a:solidFill>
                            <a:srgbClr val="000000"/>
                          </a:solidFill>
                          <a:effectLst/>
                          <a:latin typeface="Calibri" panose="020F0502020204030204" pitchFamily="34" charset="0"/>
                        </a:rPr>
                        <a:t> The stakeholders are prioritized and their importance and influence on the research is explained. The information about each stakeholder's expectations, needs, and concerns regarding the research is gathered. Potential motivations, desired outcomes, and any potential conflicts  are identified. The appropriate communication channels and methods for involving stakeholders in the design, implementation, and dissemination of research findings are determined. And meeting all criteria in insufficient. </a:t>
                      </a:r>
                    </a:p>
                  </a:txBody>
                  <a:tcPr marL="45720" marR="45720">
                    <a:lnB w="12700" cap="flat" cmpd="sng" algn="ctr">
                      <a:noFill/>
                      <a:prstDash val="solid"/>
                      <a:round/>
                      <a:headEnd type="none" w="med" len="med"/>
                      <a:tailEnd type="none" w="med" len="med"/>
                    </a:lnB>
                  </a:tcPr>
                </a:tc>
                <a:tc>
                  <a:txBody>
                    <a:bodyPr/>
                    <a:lstStyle/>
                    <a:p>
                      <a:pPr algn="l" rtl="0" fontAlgn="t"/>
                      <a:r>
                        <a:rPr lang="en-US" sz="700" b="0" i="0" u="none" strike="noStrike" dirty="0">
                          <a:solidFill>
                            <a:srgbClr val="000000"/>
                          </a:solidFill>
                          <a:effectLst/>
                          <a:latin typeface="Calibri" panose="020F0502020204030204" pitchFamily="34" charset="0"/>
                        </a:rPr>
                        <a:t>The ethical considerations in stakeholder engagement &amp; </a:t>
                      </a:r>
                      <a:r>
                        <a:rPr lang="en-US" sz="700" b="1" i="0" u="none" strike="noStrike" dirty="0">
                          <a:solidFill>
                            <a:srgbClr val="000000"/>
                          </a:solidFill>
                          <a:effectLst/>
                          <a:latin typeface="Calibri" panose="020F0502020204030204" pitchFamily="34" charset="0"/>
                        </a:rPr>
                        <a:t>policy advice </a:t>
                      </a:r>
                      <a:r>
                        <a:rPr lang="en-US" sz="700" b="0" i="0" u="none" strike="noStrike" dirty="0">
                          <a:solidFill>
                            <a:srgbClr val="000000"/>
                          </a:solidFill>
                          <a:effectLst/>
                          <a:latin typeface="Calibri" panose="020F0502020204030204" pitchFamily="34" charset="0"/>
                        </a:rPr>
                        <a:t>are addressed by aligning research protocols with ethical guidelines, safeguarding confidentiality, obtaining informed consent, and proactively addressing potential conflicts of interest. The research problem (problem statement) is specified and explained based on the information gathered from stakeholders. The information gathered from stakeholders is evidenced and the transcription is provided. The provided policy advice is based on the conducted research and addresses the stakeholder's needs. And meeting all criteria in sufficient.  </a:t>
                      </a:r>
                    </a:p>
                  </a:txBody>
                  <a:tcPr marL="45720" marR="45720">
                    <a:lnB w="12700" cap="flat" cmpd="sng" algn="ctr">
                      <a:noFill/>
                      <a:prstDash val="solid"/>
                      <a:round/>
                      <a:headEnd type="none" w="med" len="med"/>
                      <a:tailEnd type="none" w="med" len="med"/>
                    </a:lnB>
                  </a:tcPr>
                </a:tc>
                <a:tc>
                  <a:txBody>
                    <a:bodyPr/>
                    <a:lstStyle/>
                    <a:p>
                      <a:pPr algn="l" rtl="0" fontAlgn="t"/>
                      <a:r>
                        <a:rPr lang="en-US" sz="700" b="0" i="0" u="none" strike="noStrike" dirty="0">
                          <a:solidFill>
                            <a:srgbClr val="000000"/>
                          </a:solidFill>
                          <a:effectLst/>
                          <a:latin typeface="Calibri" panose="020F0502020204030204" pitchFamily="34" charset="0"/>
                        </a:rPr>
                        <a:t>The stakeholder engagement is monitored and evaluated by actively seeking feedback from stakeholders. The stakeholder satisfaction is reflected by the presentation of the research results and policy recommendations during the final conference. And meeting all criteria in good. </a:t>
                      </a:r>
                    </a:p>
                  </a:txBody>
                  <a:tcPr marL="45720" marR="45720">
                    <a:lnB w="12700" cap="flat" cmpd="sng" algn="ctr">
                      <a:noFill/>
                      <a:prstDash val="solid"/>
                      <a:round/>
                      <a:headEnd type="none" w="med" len="med"/>
                      <a:tailEnd type="none" w="med" len="med"/>
                    </a:lnB>
                  </a:tcPr>
                </a:tc>
                <a:extLst>
                  <a:ext uri="{0D108BD9-81ED-4DB2-BD59-A6C34878D82A}">
                    <a16:rowId xmlns:a16="http://schemas.microsoft.com/office/drawing/2014/main" val="2302497326"/>
                  </a:ext>
                </a:extLst>
              </a:tr>
              <a:tr h="25002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Project work is evidenced in </a:t>
                      </a:r>
                      <a:r>
                        <a:rPr kumimoji="0" lang="en-US" sz="900" b="0" i="0" u="none" strike="noStrike" kern="0" cap="none" spc="0" normalizeH="0" baseline="0" noProof="0" dirty="0" err="1">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Learninglog</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Worklog individual and group repositories. All the deliverables for which I was responsible can be found in my individual repository. Total commits , 42 from the group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3"/>
                        </a:rPr>
                        <a:t>repository</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Total commits 70 from my individual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4"/>
                        </a:rPr>
                        <a:t>repository</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Trello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5"/>
                        </a:rPr>
                        <a:t>board</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t>
                      </a: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Individual contributions are evident within the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Furthermore, I have participated in the final conference presentations, and the Policy Paper has been successfully submitted, with copies available on the Trello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5"/>
                        </a:rPr>
                        <a:t>board</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and the group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The </a:t>
                      </a:r>
                      <a:r>
                        <a:rPr lang="en-US" sz="900" b="1"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Introduction</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 section outlines the purpose and the research objectives in the Scientific </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hlinkClick r:id="rId4"/>
                        </a:rPr>
                        <a:t>report</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 Additionally, the problem statement, which identifies the stakeholders, is present in both the Trello board and </a:t>
                      </a:r>
                      <a:r>
                        <a:rPr lang="en-US" sz="900" b="1"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hlinkClick r:id="rId6"/>
                        </a:rPr>
                        <a:t>Policy</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hlinkClick r:id="rId6"/>
                        </a:rPr>
                        <a:t> </a:t>
                      </a:r>
                      <a:r>
                        <a:rPr lang="en-US" sz="900" b="1"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hlinkClick r:id="rId6"/>
                        </a:rPr>
                        <a:t>paper</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 Furthermore, the policy paper adheres to the structure provided in the template.</a:t>
                      </a:r>
                    </a:p>
                    <a:p>
                      <a:pPr algn="l"/>
                      <a:endPar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7"/>
                        </a:rPr>
                        <a:t>Stakeholder</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7"/>
                        </a:rPr>
                        <a:t>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7"/>
                        </a:rPr>
                        <a:t>analysis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7"/>
                        </a:rPr>
                        <a:t>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is conducted to provide expectations, needs and concerns. The linking pin is actively engaged with during the research process by giving us feedback and informed recommendations for the needs of the stakeholders. He provided us with additional study materials and assisting us in finding participants for the quantitative research.</a:t>
                      </a:r>
                    </a:p>
                    <a:p>
                      <a:pPr algn="l"/>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Stakeholder analysis is evident in group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8"/>
                        </a:rPr>
                        <a:t>repository</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Ethical</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considerations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are thoroughly discussed in the </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Policy paper</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The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problem statement</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is clearly presented in both the </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and the </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Policy paper</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I have obtained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9"/>
                        </a:rPr>
                        <a:t>informed consent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from the stakeholders for the qualitative research to ensure that ethical standards are upheld. The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10"/>
                        </a:rPr>
                        <a:t>transcripts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I have gathered from these stakeholders are included in the Scientific report's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Appendix</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The Policy paper is a direct outcome of our research and effectively addresses the needs of the stakeholders.</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Policy Advice is present in the group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Stakeholder engagement was tracked using interview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10"/>
                        </a:rPr>
                        <a:t>transcripts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Feedback was received from the linking pin and was act upon thought the research process.  This feedback addressed stakeholder needs and concerns. As a result,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Recommendation</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in the Policy paper has been constructed to satisfy these specified needs while also offering practical and effective solutions. Furthermore, the active engagement of stakeholders in the final conference demonstrates their continuous commitment and interest in the research's findings. </a:t>
                      </a:r>
                    </a:p>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Policy Advice is present it the group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Digital presentation is presents in the group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11"/>
                        </a:rPr>
                        <a:t>repository</a:t>
                      </a:r>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194141909"/>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3.2</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Digital Transformation 2</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is able to explain and contrast the different aspects of the investigated use-case by means of a research proposal and formulate research questions and consequently, hypotheses which can be tested.</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3</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38020339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3</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rPr>
              <a:t>3.2</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demonstrate the ability to effectively conduct stakeholder analysis and utilize its findings to inform and shape the definition of their research project and transform this into policy recommendations.	</a:t>
            </a:r>
          </a:p>
        </p:txBody>
      </p:sp>
      <p:sp>
        <p:nvSpPr>
          <p:cNvPr id="8" name="Google Shape;459;p48">
            <a:extLst>
              <a:ext uri="{FF2B5EF4-FFF2-40B4-BE49-F238E27FC236}">
                <a16:creationId xmlns:a16="http://schemas.microsoft.com/office/drawing/2014/main" id="{DE8B85CC-86BE-FFBA-5E25-9E5D1318CD48}"/>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demonstrate the ability to effectively conduct stakeholder analysis and utilize its findings to inform and shape the definition of their research project and transform this into policy recommendations.	</a:t>
            </a:r>
          </a:p>
        </p:txBody>
      </p:sp>
      <p:sp>
        <p:nvSpPr>
          <p:cNvPr id="4" name="Google Shape;462;p48">
            <a:extLst>
              <a:ext uri="{FF2B5EF4-FFF2-40B4-BE49-F238E27FC236}">
                <a16:creationId xmlns:a16="http://schemas.microsoft.com/office/drawing/2014/main" id="{4B1AFA75-0BFC-2AF2-8AED-33D45D7F8644}"/>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Digital Transformation 2</a:t>
            </a:r>
            <a:endParaRPr sz="1100" dirty="0"/>
          </a:p>
        </p:txBody>
      </p:sp>
      <p:graphicFrame>
        <p:nvGraphicFramePr>
          <p:cNvPr id="9" name="Table 4">
            <a:extLst>
              <a:ext uri="{FF2B5EF4-FFF2-40B4-BE49-F238E27FC236}">
                <a16:creationId xmlns:a16="http://schemas.microsoft.com/office/drawing/2014/main" id="{64CF3A33-F4B1-400C-BB86-076274778DE8}"/>
              </a:ext>
            </a:extLst>
          </p:cNvPr>
          <p:cNvGraphicFramePr>
            <a:graphicFrameLocks noGrp="1"/>
          </p:cNvGraphicFramePr>
          <p:nvPr>
            <p:extLst>
              <p:ext uri="{D42A27DB-BD31-4B8C-83A1-F6EECF244321}">
                <p14:modId xmlns:p14="http://schemas.microsoft.com/office/powerpoint/2010/main" val="1633422919"/>
              </p:ext>
            </p:extLst>
          </p:nvPr>
        </p:nvGraphicFramePr>
        <p:xfrm>
          <a:off x="0" y="1069800"/>
          <a:ext cx="9144000" cy="4415387"/>
        </p:xfrm>
        <a:graphic>
          <a:graphicData uri="http://schemas.openxmlformats.org/drawingml/2006/table">
            <a:tbl>
              <a:tblPr firstRow="1" bandRow="1">
                <a:tableStyleId>{46F890A9-2807-4EBB-B81D-B2AA78EC7F39}</a:tableStyleId>
              </a:tblPr>
              <a:tblGrid>
                <a:gridCol w="1540042">
                  <a:extLst>
                    <a:ext uri="{9D8B030D-6E8A-4147-A177-3AD203B41FA5}">
                      <a16:colId xmlns:a16="http://schemas.microsoft.com/office/drawing/2014/main" val="3695717079"/>
                    </a:ext>
                  </a:extLst>
                </a:gridCol>
                <a:gridCol w="1138990">
                  <a:extLst>
                    <a:ext uri="{9D8B030D-6E8A-4147-A177-3AD203B41FA5}">
                      <a16:colId xmlns:a16="http://schemas.microsoft.com/office/drawing/2014/main" val="3400590609"/>
                    </a:ext>
                  </a:extLst>
                </a:gridCol>
                <a:gridCol w="1708484">
                  <a:extLst>
                    <a:ext uri="{9D8B030D-6E8A-4147-A177-3AD203B41FA5}">
                      <a16:colId xmlns:a16="http://schemas.microsoft.com/office/drawing/2014/main" val="3835219965"/>
                    </a:ext>
                  </a:extLst>
                </a:gridCol>
                <a:gridCol w="1812758">
                  <a:extLst>
                    <a:ext uri="{9D8B030D-6E8A-4147-A177-3AD203B41FA5}">
                      <a16:colId xmlns:a16="http://schemas.microsoft.com/office/drawing/2014/main" val="3239577637"/>
                    </a:ext>
                  </a:extLst>
                </a:gridCol>
                <a:gridCol w="1515979">
                  <a:extLst>
                    <a:ext uri="{9D8B030D-6E8A-4147-A177-3AD203B41FA5}">
                      <a16:colId xmlns:a16="http://schemas.microsoft.com/office/drawing/2014/main" val="1505399583"/>
                    </a:ext>
                  </a:extLst>
                </a:gridCol>
                <a:gridCol w="1427747">
                  <a:extLst>
                    <a:ext uri="{9D8B030D-6E8A-4147-A177-3AD203B41FA5}">
                      <a16:colId xmlns:a16="http://schemas.microsoft.com/office/drawing/2014/main" val="2483402667"/>
                    </a:ext>
                  </a:extLst>
                </a:gridCol>
              </a:tblGrid>
              <a:tr h="270107">
                <a:tc>
                  <a:txBody>
                    <a:bodyPr/>
                    <a:lstStyle/>
                    <a:p>
                      <a:pPr algn="ctr"/>
                      <a:r>
                        <a:rPr lang="en-US" sz="1100" dirty="0"/>
                        <a:t>MISSING </a:t>
                      </a:r>
                    </a:p>
                  </a:txBody>
                  <a:tcPr>
                    <a:lnB>
                      <a:noFill/>
                    </a:lnB>
                  </a:tcPr>
                </a:tc>
                <a:tc>
                  <a:txBody>
                    <a:bodyPr/>
                    <a:lstStyle/>
                    <a:p>
                      <a:pPr algn="ctr"/>
                      <a:r>
                        <a:rPr lang="en-US" sz="1100" dirty="0"/>
                        <a:t>POOR</a:t>
                      </a:r>
                      <a:endParaRPr lang="bg-BG" sz="1100" dirty="0"/>
                    </a:p>
                  </a:txBody>
                  <a:tcPr>
                    <a:lnB>
                      <a:noFill/>
                    </a:lnB>
                  </a:tcPr>
                </a:tc>
                <a:tc>
                  <a:txBody>
                    <a:bodyPr/>
                    <a:lstStyle/>
                    <a:p>
                      <a:pPr algn="ctr"/>
                      <a:r>
                        <a:rPr lang="en-US" sz="1100" dirty="0"/>
                        <a:t>INSUFFICIENT</a:t>
                      </a:r>
                      <a:endParaRPr lang="bg-BG" sz="1100" dirty="0"/>
                    </a:p>
                  </a:txBody>
                  <a:tcPr>
                    <a:lnB>
                      <a:noFill/>
                    </a:lnB>
                  </a:tcPr>
                </a:tc>
                <a:tc>
                  <a:txBody>
                    <a:bodyPr/>
                    <a:lstStyle/>
                    <a:p>
                      <a:pPr algn="ctr"/>
                      <a:r>
                        <a:rPr lang="en-US" sz="1100" dirty="0"/>
                        <a:t>SUFFICIENT</a:t>
                      </a:r>
                      <a:endParaRPr lang="bg-BG" sz="1100" dirty="0"/>
                    </a:p>
                  </a:txBody>
                  <a:tcPr>
                    <a:lnB>
                      <a:noFill/>
                    </a:lnB>
                  </a:tcPr>
                </a:tc>
                <a:tc>
                  <a:txBody>
                    <a:bodyPr/>
                    <a:lstStyle/>
                    <a:p>
                      <a:pPr algn="ctr"/>
                      <a:r>
                        <a:rPr lang="en-US" sz="1100" dirty="0"/>
                        <a:t>GOOD</a:t>
                      </a:r>
                      <a:endParaRPr lang="bg-BG" sz="1100" dirty="0"/>
                    </a:p>
                  </a:txBody>
                  <a:tcPr>
                    <a:lnB>
                      <a:noFill/>
                    </a:lnB>
                  </a:tcPr>
                </a:tc>
                <a:tc>
                  <a:txBody>
                    <a:bodyPr/>
                    <a:lstStyle/>
                    <a:p>
                      <a:pPr algn="ctr"/>
                      <a:r>
                        <a:rPr lang="en-US" sz="1100" dirty="0"/>
                        <a:t>EXCELLENT</a:t>
                      </a:r>
                      <a:endParaRPr lang="bg-BG" sz="1100" dirty="0"/>
                    </a:p>
                  </a:txBody>
                  <a:tcPr>
                    <a:lnB>
                      <a:noFill/>
                    </a:lnB>
                  </a:tcPr>
                </a:tc>
                <a:extLst>
                  <a:ext uri="{0D108BD9-81ED-4DB2-BD59-A6C34878D82A}">
                    <a16:rowId xmlns:a16="http://schemas.microsoft.com/office/drawing/2014/main" val="2010871063"/>
                  </a:ext>
                </a:extLst>
              </a:tr>
              <a:tr h="1449860">
                <a:tc>
                  <a:txBody>
                    <a:bodyPr/>
                    <a:lstStyle/>
                    <a:p>
                      <a:pPr algn="l" fontAlgn="b"/>
                      <a:r>
                        <a:rPr lang="en-US" sz="1000" b="0" i="0" u="none" strike="noStrike" dirty="0">
                          <a:solidFill>
                            <a:srgbClr val="000000"/>
                          </a:solidFill>
                          <a:effectLst/>
                          <a:latin typeface="Calibri" panose="020F0502020204030204" pitchFamily="34" charset="0"/>
                        </a:rPr>
                        <a:t>Not addressed this block in your project work. Your project work evidencing can include your Learning Log, Work-log, GitHub commits and supporting documents you submitted with your project by uploading during hand-in.</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dirty="0">
                          <a:solidFill>
                            <a:srgbClr val="000000"/>
                          </a:solidFill>
                          <a:effectLst/>
                          <a:latin typeface="Calibri" panose="020F0502020204030204" pitchFamily="34" charset="0"/>
                        </a:rPr>
                        <a:t>Clear individual contribution to the research proposal is documented and the student attends the final conference presentations.</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dirty="0">
                          <a:solidFill>
                            <a:srgbClr val="000000"/>
                          </a:solidFill>
                          <a:effectLst/>
                          <a:latin typeface="Calibri" panose="020F0502020204030204" pitchFamily="34" charset="0"/>
                        </a:rPr>
                        <a:t>The literature review is relevant and documents the current state of the use-case. And meeting all criteria in poor.</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dirty="0">
                          <a:solidFill>
                            <a:srgbClr val="000000"/>
                          </a:solidFill>
                          <a:effectLst/>
                          <a:latin typeface="Calibri" panose="020F0502020204030204" pitchFamily="34" charset="0"/>
                        </a:rPr>
                        <a:t>Research question(s) investigating the current state of the use-case are formulated and have a clear relation with literature/theory. And meeting all criteria in insufficient.</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dirty="0">
                          <a:solidFill>
                            <a:srgbClr val="000000"/>
                          </a:solidFill>
                          <a:effectLst/>
                          <a:latin typeface="Calibri" panose="020F0502020204030204" pitchFamily="34" charset="0"/>
                        </a:rPr>
                        <a:t>Research questions investigating the current state of the use-case are translated into hypotheses which can be put to the test. And meeting all criteria in sufficient.</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dirty="0">
                          <a:solidFill>
                            <a:srgbClr val="000000"/>
                          </a:solidFill>
                          <a:effectLst/>
                          <a:latin typeface="Calibri" panose="020F0502020204030204" pitchFamily="34" charset="0"/>
                        </a:rPr>
                        <a:t>A compelling and coherent </a:t>
                      </a:r>
                      <a:r>
                        <a:rPr lang="en-US" sz="1000" b="1" i="0" u="none" strike="noStrike" dirty="0">
                          <a:solidFill>
                            <a:srgbClr val="000000"/>
                          </a:solidFill>
                          <a:effectLst/>
                          <a:latin typeface="Calibri" panose="020F0502020204030204" pitchFamily="34" charset="0"/>
                        </a:rPr>
                        <a:t>research proposal </a:t>
                      </a:r>
                      <a:r>
                        <a:rPr lang="en-US" sz="1000" b="0" i="0" u="none" strike="noStrike" dirty="0">
                          <a:solidFill>
                            <a:srgbClr val="000000"/>
                          </a:solidFill>
                          <a:effectLst/>
                          <a:latin typeface="Calibri" panose="020F0502020204030204" pitchFamily="34" charset="0"/>
                        </a:rPr>
                        <a:t>is presented containing a literature review, problem statement, research question, hypothesis, and research design for the study. And meeting all criteria in Good.</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02497326"/>
                  </a:ext>
                </a:extLst>
              </a:tr>
              <a:tr h="2353733">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Project work is evidenced in </a:t>
                      </a:r>
                      <a:r>
                        <a:rPr kumimoji="0" lang="en-US" sz="1000" b="0" i="0" u="none" strike="noStrike" kern="0" cap="none" spc="0" normalizeH="0" baseline="0" noProof="0" dirty="0" err="1">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Learninglog</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Worklog individual and group repositories. All the deliverables for which I was responsible can be found in my individual repository. Total commits , 42 from the group </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3"/>
                        </a:rPr>
                        <a:t>repository</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Total commits 70 from my individual </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4"/>
                        </a:rPr>
                        <a:t>repository</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Trello </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5"/>
                        </a:rPr>
                        <a:t>board</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t>
                      </a:r>
                    </a:p>
                    <a:p>
                      <a:pPr algn="l"/>
                      <a:endParaRPr lang="bg-BG" dirty="0"/>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Individual contribution to the research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proposal</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(Research Design, Data Collection, Ethical Considerations) is presented in the group GitHub repository as well as in Trello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5"/>
                        </a:rPr>
                        <a:t>board</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I attended the final conference presentations on 3</a:t>
                      </a:r>
                      <a:r>
                        <a:rPr lang="en-US" sz="1000" baseline="30000" dirty="0">
                          <a:solidFill>
                            <a:srgbClr val="002060"/>
                          </a:solidFill>
                          <a:latin typeface="Calibri" panose="020F0502020204030204" pitchFamily="34" charset="0"/>
                          <a:ea typeface="Calibri" panose="020F0502020204030204" pitchFamily="34" charset="0"/>
                          <a:cs typeface="Calibri" panose="020F0502020204030204" pitchFamily="34" charset="0"/>
                        </a:rPr>
                        <a:t>rd</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of November</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the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a:t>
                      </a:r>
                      <a:r>
                        <a:rPr lang="en-US" sz="1000" b="0" dirty="0">
                          <a:solidFill>
                            <a:srgbClr val="002060"/>
                          </a:solidFill>
                          <a:latin typeface="Calibri" panose="020F0502020204030204" pitchFamily="34" charset="0"/>
                          <a:ea typeface="Calibri" panose="020F0502020204030204" pitchFamily="34" charset="0"/>
                          <a:cs typeface="Calibri" panose="020F0502020204030204" pitchFamily="34" charset="0"/>
                        </a:rPr>
                        <a:t>report as well as in the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research proposal</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there is an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Literature Review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section that is relevant to the problem statement. The gaps in the literature in the Literature Review thereby reflects the current landscape of practical use-cases. </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Research Proposal is present in the group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the individual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endParaRPr lang="bg-BG" sz="1000" dirty="0">
                        <a:solidFill>
                          <a:srgbClr val="002060"/>
                        </a:solidFill>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the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a:t>
                      </a:r>
                      <a:r>
                        <a:rPr lang="en-US" sz="1000" b="0" dirty="0">
                          <a:solidFill>
                            <a:srgbClr val="002060"/>
                          </a:solidFill>
                          <a:latin typeface="Calibri" panose="020F0502020204030204" pitchFamily="34" charset="0"/>
                          <a:ea typeface="Calibri" panose="020F0502020204030204" pitchFamily="34" charset="0"/>
                          <a:cs typeface="Calibri" panose="020F0502020204030204" pitchFamily="34" charset="0"/>
                        </a:rPr>
                        <a:t>as well as in the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research proposal</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there is a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research design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section where the research questions are evident. These questions have been carefully formulated to directly address the problem statement and to explore the gaps in the existing literature, as detailed in the Literature review section.</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Research proposal in present in the group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the individual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the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there is a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hypotheses</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where I have formulated hypothesis adopted for both descriptive and inferential analysis. These hypotheses are focused to provide more detailed examination of the quantitative research questions.</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the individual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The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research proposal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contains all required components – Literature Review, Problem Statement (in the introduction), Research Questions, Hypothesis and Research Design. </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Research Proposal is present in group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194141909"/>
                  </a:ext>
                </a:extLst>
              </a:tr>
            </a:tbl>
          </a:graphicData>
        </a:graphic>
      </p:graphicFrame>
    </p:spTree>
    <p:extLst>
      <p:ext uri="{BB962C8B-B14F-4D97-AF65-F5344CB8AC3E}">
        <p14:creationId xmlns:p14="http://schemas.microsoft.com/office/powerpoint/2010/main" val="23357533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4.1</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Research Methodology​</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is able to identify, select, and implement appropriate quantitative and qualitative research designs to address their research questions.​</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4</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41115616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a:t>
            </a:r>
            <a:r>
              <a:rPr lang="en" dirty="0">
                <a:solidFill>
                  <a:srgbClr val="FFFFFF"/>
                </a:solidFill>
              </a:rPr>
              <a:t>.</a:t>
            </a:r>
            <a:r>
              <a:rPr lang="en-US" dirty="0"/>
              <a:t>1</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identify, select, and implement appropriate quantitative and qualitative research designs to address their research questions.​</a:t>
            </a:r>
            <a:endParaRPr lang="en-GB" dirty="0"/>
          </a:p>
        </p:txBody>
      </p:sp>
      <p:sp>
        <p:nvSpPr>
          <p:cNvPr id="7" name="Google Shape;459;p48">
            <a:extLst>
              <a:ext uri="{FF2B5EF4-FFF2-40B4-BE49-F238E27FC236}">
                <a16:creationId xmlns:a16="http://schemas.microsoft.com/office/drawing/2014/main" id="{53BB9E1B-97C5-2DA9-6DD8-8B90626EFB7C}"/>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identify, select, and implement appropriate quantitative and qualitative research designs to address their research questions.​</a:t>
            </a:r>
            <a:endParaRPr lang="en-GB" dirty="0"/>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Research Methodology​: Study Design</a:t>
            </a:r>
          </a:p>
        </p:txBody>
      </p:sp>
      <p:graphicFrame>
        <p:nvGraphicFramePr>
          <p:cNvPr id="9" name="Table 4">
            <a:extLst>
              <a:ext uri="{FF2B5EF4-FFF2-40B4-BE49-F238E27FC236}">
                <a16:creationId xmlns:a16="http://schemas.microsoft.com/office/drawing/2014/main" id="{DE1F46D2-D655-45EB-917A-2D503A355998}"/>
              </a:ext>
            </a:extLst>
          </p:cNvPr>
          <p:cNvGraphicFramePr>
            <a:graphicFrameLocks noGrp="1"/>
          </p:cNvGraphicFramePr>
          <p:nvPr>
            <p:extLst>
              <p:ext uri="{D42A27DB-BD31-4B8C-83A1-F6EECF244321}">
                <p14:modId xmlns:p14="http://schemas.microsoft.com/office/powerpoint/2010/main" val="1540079623"/>
              </p:ext>
            </p:extLst>
          </p:nvPr>
        </p:nvGraphicFramePr>
        <p:xfrm>
          <a:off x="-20320" y="1066802"/>
          <a:ext cx="9164316" cy="4076698"/>
        </p:xfrm>
        <a:graphic>
          <a:graphicData uri="http://schemas.openxmlformats.org/drawingml/2006/table">
            <a:tbl>
              <a:tblPr firstRow="1" bandRow="1">
                <a:tableStyleId>{46F890A9-2807-4EBB-B81D-B2AA78EC7F39}</a:tableStyleId>
              </a:tblPr>
              <a:tblGrid>
                <a:gridCol w="1527386">
                  <a:extLst>
                    <a:ext uri="{9D8B030D-6E8A-4147-A177-3AD203B41FA5}">
                      <a16:colId xmlns:a16="http://schemas.microsoft.com/office/drawing/2014/main" val="3695717079"/>
                    </a:ext>
                  </a:extLst>
                </a:gridCol>
                <a:gridCol w="1527386">
                  <a:extLst>
                    <a:ext uri="{9D8B030D-6E8A-4147-A177-3AD203B41FA5}">
                      <a16:colId xmlns:a16="http://schemas.microsoft.com/office/drawing/2014/main" val="3400590609"/>
                    </a:ext>
                  </a:extLst>
                </a:gridCol>
                <a:gridCol w="1527386">
                  <a:extLst>
                    <a:ext uri="{9D8B030D-6E8A-4147-A177-3AD203B41FA5}">
                      <a16:colId xmlns:a16="http://schemas.microsoft.com/office/drawing/2014/main" val="3835219965"/>
                    </a:ext>
                  </a:extLst>
                </a:gridCol>
                <a:gridCol w="1269467">
                  <a:extLst>
                    <a:ext uri="{9D8B030D-6E8A-4147-A177-3AD203B41FA5}">
                      <a16:colId xmlns:a16="http://schemas.microsoft.com/office/drawing/2014/main" val="3239577637"/>
                    </a:ext>
                  </a:extLst>
                </a:gridCol>
                <a:gridCol w="1652337">
                  <a:extLst>
                    <a:ext uri="{9D8B030D-6E8A-4147-A177-3AD203B41FA5}">
                      <a16:colId xmlns:a16="http://schemas.microsoft.com/office/drawing/2014/main" val="1505399583"/>
                    </a:ext>
                  </a:extLst>
                </a:gridCol>
                <a:gridCol w="1660354">
                  <a:extLst>
                    <a:ext uri="{9D8B030D-6E8A-4147-A177-3AD203B41FA5}">
                      <a16:colId xmlns:a16="http://schemas.microsoft.com/office/drawing/2014/main" val="2483402667"/>
                    </a:ext>
                  </a:extLst>
                </a:gridCol>
              </a:tblGrid>
              <a:tr h="264751">
                <a:tc>
                  <a:txBody>
                    <a:bodyPr/>
                    <a:lstStyle/>
                    <a:p>
                      <a:pPr algn="ctr"/>
                      <a:r>
                        <a:rPr lang="en-US" sz="1100" dirty="0"/>
                        <a:t>MISSING </a:t>
                      </a:r>
                    </a:p>
                  </a:txBody>
                  <a:tcPr>
                    <a:lnB>
                      <a:noFill/>
                    </a:lnB>
                  </a:tcPr>
                </a:tc>
                <a:tc>
                  <a:txBody>
                    <a:bodyPr/>
                    <a:lstStyle/>
                    <a:p>
                      <a:pPr algn="ctr"/>
                      <a:r>
                        <a:rPr lang="en-US" sz="1100" dirty="0"/>
                        <a:t>POOR</a:t>
                      </a:r>
                      <a:endParaRPr lang="bg-BG" sz="1100" dirty="0"/>
                    </a:p>
                  </a:txBody>
                  <a:tcPr>
                    <a:lnB>
                      <a:noFill/>
                    </a:lnB>
                  </a:tcPr>
                </a:tc>
                <a:tc>
                  <a:txBody>
                    <a:bodyPr/>
                    <a:lstStyle/>
                    <a:p>
                      <a:pPr algn="ctr"/>
                      <a:r>
                        <a:rPr lang="en-US" sz="1100" dirty="0"/>
                        <a:t>INSUFFICIENT</a:t>
                      </a:r>
                      <a:endParaRPr lang="bg-BG" sz="1100" dirty="0"/>
                    </a:p>
                  </a:txBody>
                  <a:tcPr>
                    <a:lnB>
                      <a:noFill/>
                    </a:lnB>
                  </a:tcPr>
                </a:tc>
                <a:tc>
                  <a:txBody>
                    <a:bodyPr/>
                    <a:lstStyle/>
                    <a:p>
                      <a:pPr algn="ctr"/>
                      <a:r>
                        <a:rPr lang="en-US" sz="1100" dirty="0"/>
                        <a:t>SUFFICIENT</a:t>
                      </a:r>
                      <a:endParaRPr lang="bg-BG" sz="1100" dirty="0"/>
                    </a:p>
                  </a:txBody>
                  <a:tcPr>
                    <a:lnB>
                      <a:noFill/>
                    </a:lnB>
                  </a:tcPr>
                </a:tc>
                <a:tc>
                  <a:txBody>
                    <a:bodyPr/>
                    <a:lstStyle/>
                    <a:p>
                      <a:pPr algn="ctr"/>
                      <a:r>
                        <a:rPr lang="en-US" sz="1100" dirty="0"/>
                        <a:t>GOOD</a:t>
                      </a:r>
                      <a:endParaRPr lang="bg-BG" sz="1100" dirty="0"/>
                    </a:p>
                  </a:txBody>
                  <a:tcPr>
                    <a:lnB>
                      <a:noFill/>
                    </a:lnB>
                  </a:tcPr>
                </a:tc>
                <a:tc>
                  <a:txBody>
                    <a:bodyPr/>
                    <a:lstStyle/>
                    <a:p>
                      <a:pPr algn="ctr"/>
                      <a:r>
                        <a:rPr lang="en-US" sz="1100" dirty="0"/>
                        <a:t>EXCELLENT</a:t>
                      </a:r>
                      <a:endParaRPr lang="bg-BG" sz="1100" dirty="0"/>
                    </a:p>
                  </a:txBody>
                  <a:tcPr>
                    <a:lnB>
                      <a:noFill/>
                    </a:lnB>
                  </a:tcPr>
                </a:tc>
                <a:extLst>
                  <a:ext uri="{0D108BD9-81ED-4DB2-BD59-A6C34878D82A}">
                    <a16:rowId xmlns:a16="http://schemas.microsoft.com/office/drawing/2014/main" val="2010871063"/>
                  </a:ext>
                </a:extLst>
              </a:tr>
              <a:tr h="1849677">
                <a:tc>
                  <a:txBody>
                    <a:bodyPr/>
                    <a:lstStyle/>
                    <a:p>
                      <a:pPr algn="l" fontAlgn="b"/>
                      <a:r>
                        <a:rPr lang="en-US" sz="1000" b="0" i="0" u="none" strike="noStrike" dirty="0">
                          <a:solidFill>
                            <a:srgbClr val="000000"/>
                          </a:solidFill>
                          <a:effectLst/>
                          <a:latin typeface="Calibri" panose="020F0502020204030204" pitchFamily="34" charset="0"/>
                        </a:rPr>
                        <a:t>Not addressed this block in your project work. Your project work evidencing can include your Learning Log, Work-log, GitHub commits and supporting documents you submitted with your project by uploading during hand-in.</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dirty="0">
                          <a:solidFill>
                            <a:srgbClr val="000000"/>
                          </a:solidFill>
                          <a:effectLst/>
                          <a:latin typeface="Calibri" panose="020F0502020204030204" pitchFamily="34" charset="0"/>
                        </a:rPr>
                        <a:t>Individual contribution to quantitative and qualitative study design, and data collection is clearly documented.</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a:solidFill>
                            <a:srgbClr val="000000"/>
                          </a:solidFill>
                          <a:effectLst/>
                          <a:latin typeface="Calibri" panose="020F0502020204030204" pitchFamily="34" charset="0"/>
                        </a:rPr>
                        <a:t>Appropriate quantitative methods (e.g., surveys) are chosen and their motivation is documented by means of a clear purpose statement in the methods section of the research paper. And meeting all criteria in poor.</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dirty="0">
                          <a:solidFill>
                            <a:srgbClr val="000000"/>
                          </a:solidFill>
                          <a:effectLst/>
                          <a:latin typeface="Calibri" panose="020F0502020204030204" pitchFamily="34" charset="0"/>
                        </a:rPr>
                        <a:t>Appropriate qualitative methods (e.g., interviews) are chosen and their motivation is documented by means of a clear purpose statement. And meeting all criteria in insufficient.</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dirty="0">
                          <a:solidFill>
                            <a:srgbClr val="000000"/>
                          </a:solidFill>
                          <a:effectLst/>
                          <a:latin typeface="Calibri" panose="020F0502020204030204" pitchFamily="34" charset="0"/>
                        </a:rPr>
                        <a:t>The study design is documented in the research proposal and executed according to plan. Any unexpected deviations from the study design were accounted for without compromising the validity of the study. And meeting all criteria in sufficient. </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rtl="0" fontAlgn="t"/>
                      <a:r>
                        <a:rPr lang="en-US" sz="1000" b="0" i="0" u="none" strike="noStrike" dirty="0">
                          <a:solidFill>
                            <a:srgbClr val="000000"/>
                          </a:solidFill>
                          <a:effectLst/>
                          <a:latin typeface="Calibri" panose="020F0502020204030204" pitchFamily="34" charset="0"/>
                        </a:rPr>
                        <a:t>Student is able to report on the reliability and validity of the chosen instrument and  integrate data collected using the instrument with qualitative data by choosing appropriate mixed methods. And meeting all criteria in good. </a:t>
                      </a:r>
                    </a:p>
                  </a:txBody>
                  <a:tcPr marL="45720" marR="45720">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02497326"/>
                  </a:ext>
                </a:extLst>
              </a:tr>
              <a:tr h="196227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Project work is evidenced in </a:t>
                      </a:r>
                      <a:r>
                        <a:rPr kumimoji="0" lang="en-US" sz="800" b="0" i="0" u="none" strike="noStrike" kern="0" cap="none" spc="0" normalizeH="0" baseline="0" noProof="0" dirty="0" err="1">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Learninglog</a:t>
                      </a:r>
                      <a:r>
                        <a:rPr kumimoji="0" lang="en-US" sz="8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Worklog individual and group repositories. All the deliverables for which I was responsible can be found in my individual repository. Total commits , 42 from the group </a:t>
                      </a:r>
                      <a:r>
                        <a:rPr kumimoji="0" lang="en-US" sz="8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3"/>
                        </a:rPr>
                        <a:t>repository</a:t>
                      </a:r>
                      <a:r>
                        <a:rPr kumimoji="0" lang="en-US" sz="8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Total commits 70 from my individual </a:t>
                      </a:r>
                      <a:r>
                        <a:rPr kumimoji="0" lang="en-US" sz="8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4"/>
                        </a:rPr>
                        <a:t>repository</a:t>
                      </a:r>
                      <a:r>
                        <a:rPr kumimoji="0" lang="en-US" sz="8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Trello </a:t>
                      </a:r>
                      <a:r>
                        <a:rPr kumimoji="0" lang="en-US" sz="8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5"/>
                        </a:rPr>
                        <a:t>board</a:t>
                      </a:r>
                      <a:r>
                        <a:rPr kumimoji="0" lang="en-US" sz="8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t>
                      </a:r>
                    </a:p>
                    <a:p>
                      <a:pPr algn="l"/>
                      <a:endParaRPr lang="bg-BG" sz="800" dirty="0"/>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In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research proposal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the quantitative and qualitative research design is present as I </a:t>
                      </a:r>
                      <a:r>
                        <a:rPr lang="en-US" sz="800" dirty="0" err="1">
                          <a:solidFill>
                            <a:srgbClr val="002060"/>
                          </a:solidFill>
                          <a:latin typeface="Calibri" panose="020F0502020204030204" pitchFamily="34" charset="0"/>
                          <a:ea typeface="Calibri" panose="020F0502020204030204" pitchFamily="34" charset="0"/>
                          <a:cs typeface="Calibri" panose="020F0502020204030204" pitchFamily="34" charset="0"/>
                        </a:rPr>
                        <a:t>restructed</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the research proposal from the preliminary research design. I documented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Data Collection procedure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for the group project deliverables</a:t>
                      </a:r>
                    </a:p>
                    <a:p>
                      <a:pPr algn="l"/>
                      <a:endPar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Data Collection procedure is present in group GitHub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3"/>
                        </a:rPr>
                        <a:t>repository</a:t>
                      </a:r>
                      <a:endPar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Research Proposal in present in group GitHub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endPar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endPar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In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there is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research design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section where I have defined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quantitative</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method used for this research. </a:t>
                      </a:r>
                    </a:p>
                    <a:p>
                      <a:pPr algn="l"/>
                      <a:endPar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my individual GitHub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In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there is a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research design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section where I have defined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qualitative</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method used for this research</a:t>
                      </a:r>
                    </a:p>
                    <a:p>
                      <a:pPr algn="l"/>
                      <a:endPar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my individual GitHub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research design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from the research proposal is executed in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according to plan. The whole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procedure</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including participants, materials, design and instruments are comprehensively documented</a:t>
                      </a:r>
                    </a:p>
                    <a:p>
                      <a:pPr algn="l"/>
                      <a:endPar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my individual GitHub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In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there is a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Instruments</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where I have detailed the survey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instrument</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's reliability and validity. The data collected from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qualitative</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research is presented in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Materials</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and can be found in the </a:t>
                      </a:r>
                      <a:r>
                        <a:rPr lang="en-US" sz="800" b="1" dirty="0">
                          <a:solidFill>
                            <a:srgbClr val="002060"/>
                          </a:solidFill>
                          <a:latin typeface="Calibri" panose="020F0502020204030204" pitchFamily="34" charset="0"/>
                          <a:ea typeface="Calibri" panose="020F0502020204030204" pitchFamily="34" charset="0"/>
                          <a:cs typeface="Calibri" panose="020F0502020204030204" pitchFamily="34" charset="0"/>
                        </a:rPr>
                        <a:t>Appendix</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for reference.</a:t>
                      </a:r>
                    </a:p>
                    <a:p>
                      <a:pPr algn="l"/>
                      <a:endPar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my individual GitHub </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r>
                        <a:rPr lang="en-US" sz="800" dirty="0">
                          <a:solidFill>
                            <a:srgbClr val="002060"/>
                          </a:solidFill>
                          <a:latin typeface="Calibri" panose="020F0502020204030204" pitchFamily="34" charset="0"/>
                          <a:ea typeface="Calibri" panose="020F0502020204030204" pitchFamily="34" charset="0"/>
                          <a:cs typeface="Calibri" panose="020F0502020204030204" pitchFamily="34" charset="0"/>
                        </a:rPr>
                        <a:t> </a:t>
                      </a:r>
                      <a:endParaRPr lang="bg-BG" sz="8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194141909"/>
                  </a:ext>
                </a:extLst>
              </a:tr>
            </a:tbl>
          </a:graphicData>
        </a:graphic>
      </p:graphicFrame>
    </p:spTree>
    <p:extLst>
      <p:ext uri="{BB962C8B-B14F-4D97-AF65-F5344CB8AC3E}">
        <p14:creationId xmlns:p14="http://schemas.microsoft.com/office/powerpoint/2010/main" val="38890678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4.2</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Research Methodology​</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is able to develop and implement appropriate data management methods, integrating legal and ethical concerns to facilitate their study design.​</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4</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33691056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4</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a:solidFill>
                <a:schemeClr val="lt1"/>
              </a:solidFill>
            </a:endParaRPr>
          </a:p>
          <a:p>
            <a:pPr marL="0" lvl="0" indent="0" algn="l" rtl="0">
              <a:lnSpc>
                <a:spcPct val="115000"/>
              </a:lnSpc>
              <a:spcBef>
                <a:spcPts val="0"/>
              </a:spcBef>
              <a:spcAft>
                <a:spcPts val="0"/>
              </a:spcAft>
              <a:buNone/>
            </a:pPr>
            <a:endParaRPr sz="700" i="1">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a:t>
            </a:r>
            <a:r>
              <a:rPr lang="en" dirty="0">
                <a:solidFill>
                  <a:srgbClr val="FFFFFF"/>
                </a:solidFill>
              </a:rPr>
              <a:t>.2</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develop and implement appropriate data management methods, integrating legal and ethical concerns to facilitate their study design.​</a:t>
            </a:r>
            <a:endParaRPr lang="en-GB" dirty="0"/>
          </a:p>
        </p:txBody>
      </p:sp>
      <p:sp>
        <p:nvSpPr>
          <p:cNvPr id="7" name="Google Shape;459;p48">
            <a:extLst>
              <a:ext uri="{FF2B5EF4-FFF2-40B4-BE49-F238E27FC236}">
                <a16:creationId xmlns:a16="http://schemas.microsoft.com/office/drawing/2014/main" id="{53BB9E1B-97C5-2DA9-6DD8-8B90626EFB7C}"/>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develop and implement appropriate data management methods, integrating legal and ethical concerns to facilitate their study design.​</a:t>
            </a:r>
            <a:endParaRPr lang="en-GB" dirty="0"/>
          </a:p>
        </p:txBody>
      </p:sp>
      <p:sp>
        <p:nvSpPr>
          <p:cNvPr id="2" name="Google Shape;462;p48">
            <a:extLst>
              <a:ext uri="{FF2B5EF4-FFF2-40B4-BE49-F238E27FC236}">
                <a16:creationId xmlns:a16="http://schemas.microsoft.com/office/drawing/2014/main" id="{0DF68E2A-4FDB-D5FA-06F1-F3DB970B9CD1}"/>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Research Methodology: Data Management</a:t>
            </a:r>
          </a:p>
        </p:txBody>
      </p:sp>
      <p:graphicFrame>
        <p:nvGraphicFramePr>
          <p:cNvPr id="9" name="Table 4">
            <a:extLst>
              <a:ext uri="{FF2B5EF4-FFF2-40B4-BE49-F238E27FC236}">
                <a16:creationId xmlns:a16="http://schemas.microsoft.com/office/drawing/2014/main" id="{18F913A4-9F6A-4DB2-B06D-5FD057E711F1}"/>
              </a:ext>
            </a:extLst>
          </p:cNvPr>
          <p:cNvGraphicFramePr>
            <a:graphicFrameLocks noGrp="1"/>
          </p:cNvGraphicFramePr>
          <p:nvPr>
            <p:extLst>
              <p:ext uri="{D42A27DB-BD31-4B8C-83A1-F6EECF244321}">
                <p14:modId xmlns:p14="http://schemas.microsoft.com/office/powerpoint/2010/main" val="2666074733"/>
              </p:ext>
            </p:extLst>
          </p:nvPr>
        </p:nvGraphicFramePr>
        <p:xfrm>
          <a:off x="0" y="1069800"/>
          <a:ext cx="9144000" cy="4073700"/>
        </p:xfrm>
        <a:graphic>
          <a:graphicData uri="http://schemas.openxmlformats.org/drawingml/2006/table">
            <a:tbl>
              <a:tblPr firstRow="1" bandRow="1">
                <a:tableStyleId>{46F890A9-2807-4EBB-B81D-B2AA78EC7F39}</a:tableStyleId>
              </a:tblPr>
              <a:tblGrid>
                <a:gridCol w="1736436">
                  <a:extLst>
                    <a:ext uri="{9D8B030D-6E8A-4147-A177-3AD203B41FA5}">
                      <a16:colId xmlns:a16="http://schemas.microsoft.com/office/drawing/2014/main" val="3695717079"/>
                    </a:ext>
                  </a:extLst>
                </a:gridCol>
                <a:gridCol w="1744701">
                  <a:extLst>
                    <a:ext uri="{9D8B030D-6E8A-4147-A177-3AD203B41FA5}">
                      <a16:colId xmlns:a16="http://schemas.microsoft.com/office/drawing/2014/main" val="3400590609"/>
                    </a:ext>
                  </a:extLst>
                </a:gridCol>
                <a:gridCol w="1243263">
                  <a:extLst>
                    <a:ext uri="{9D8B030D-6E8A-4147-A177-3AD203B41FA5}">
                      <a16:colId xmlns:a16="http://schemas.microsoft.com/office/drawing/2014/main" val="3835219965"/>
                    </a:ext>
                  </a:extLst>
                </a:gridCol>
                <a:gridCol w="1371600">
                  <a:extLst>
                    <a:ext uri="{9D8B030D-6E8A-4147-A177-3AD203B41FA5}">
                      <a16:colId xmlns:a16="http://schemas.microsoft.com/office/drawing/2014/main" val="3239577637"/>
                    </a:ext>
                  </a:extLst>
                </a:gridCol>
                <a:gridCol w="1524000">
                  <a:extLst>
                    <a:ext uri="{9D8B030D-6E8A-4147-A177-3AD203B41FA5}">
                      <a16:colId xmlns:a16="http://schemas.microsoft.com/office/drawing/2014/main" val="1505399583"/>
                    </a:ext>
                  </a:extLst>
                </a:gridCol>
                <a:gridCol w="1524000">
                  <a:extLst>
                    <a:ext uri="{9D8B030D-6E8A-4147-A177-3AD203B41FA5}">
                      <a16:colId xmlns:a16="http://schemas.microsoft.com/office/drawing/2014/main" val="2483402667"/>
                    </a:ext>
                  </a:extLst>
                </a:gridCol>
              </a:tblGrid>
              <a:tr h="270857">
                <a:tc>
                  <a:txBody>
                    <a:bodyPr/>
                    <a:lstStyle/>
                    <a:p>
                      <a:pPr algn="ctr"/>
                      <a:r>
                        <a:rPr lang="en-US" sz="1100" dirty="0"/>
                        <a:t>MISSING </a:t>
                      </a:r>
                    </a:p>
                  </a:txBody>
                  <a:tcPr/>
                </a:tc>
                <a:tc>
                  <a:txBody>
                    <a:bodyPr/>
                    <a:lstStyle/>
                    <a:p>
                      <a:pPr algn="ctr"/>
                      <a:r>
                        <a:rPr lang="en-US" sz="1100" dirty="0"/>
                        <a:t>POOR</a:t>
                      </a:r>
                      <a:endParaRPr lang="bg-BG" sz="1100" dirty="0"/>
                    </a:p>
                  </a:txBody>
                  <a:tcPr/>
                </a:tc>
                <a:tc>
                  <a:txBody>
                    <a:bodyPr/>
                    <a:lstStyle/>
                    <a:p>
                      <a:pPr algn="ctr"/>
                      <a:r>
                        <a:rPr lang="en-US" sz="1100" dirty="0"/>
                        <a:t>INSUFFICIENT</a:t>
                      </a:r>
                      <a:endParaRPr lang="bg-BG" sz="1100" dirty="0"/>
                    </a:p>
                  </a:txBody>
                  <a:tcPr/>
                </a:tc>
                <a:tc>
                  <a:txBody>
                    <a:bodyPr/>
                    <a:lstStyle/>
                    <a:p>
                      <a:pPr algn="ctr"/>
                      <a:r>
                        <a:rPr lang="en-US" sz="1100" dirty="0"/>
                        <a:t>SUFFICIENT</a:t>
                      </a:r>
                      <a:endParaRPr lang="bg-BG" sz="1100" dirty="0"/>
                    </a:p>
                  </a:txBody>
                  <a:tcPr/>
                </a:tc>
                <a:tc>
                  <a:txBody>
                    <a:bodyPr/>
                    <a:lstStyle/>
                    <a:p>
                      <a:pPr algn="ctr"/>
                      <a:r>
                        <a:rPr lang="en-US" sz="1100" dirty="0"/>
                        <a:t>GOOD</a:t>
                      </a:r>
                      <a:endParaRPr lang="bg-BG" sz="1100" dirty="0"/>
                    </a:p>
                  </a:txBody>
                  <a:tcPr/>
                </a:tc>
                <a:tc>
                  <a:txBody>
                    <a:bodyPr/>
                    <a:lstStyle/>
                    <a:p>
                      <a:pPr algn="ctr"/>
                      <a:r>
                        <a:rPr lang="en-US" sz="1100" dirty="0"/>
                        <a:t>EXCELLENT</a:t>
                      </a:r>
                      <a:endParaRPr lang="bg-BG" sz="1100" dirty="0"/>
                    </a:p>
                  </a:txBody>
                  <a:tcPr/>
                </a:tc>
                <a:extLst>
                  <a:ext uri="{0D108BD9-81ED-4DB2-BD59-A6C34878D82A}">
                    <a16:rowId xmlns:a16="http://schemas.microsoft.com/office/drawing/2014/main" val="2010871063"/>
                  </a:ext>
                </a:extLst>
              </a:tr>
              <a:tr h="1368264">
                <a:tc>
                  <a:txBody>
                    <a:bodyPr/>
                    <a:lstStyle/>
                    <a:p>
                      <a:pPr algn="l" fontAlgn="t"/>
                      <a:r>
                        <a:rPr lang="en-US" sz="1000" b="0" i="0" u="none" strike="noStrike" dirty="0">
                          <a:solidFill>
                            <a:srgbClr val="000000"/>
                          </a:solidFill>
                          <a:effectLst/>
                          <a:latin typeface="Calibri" panose="020F0502020204030204" pitchFamily="34" charset="0"/>
                        </a:rPr>
                        <a:t>Not addressed this block in your project work. Your project work evidencing can include your Learning Log, Work-log, GitHub commits and supporting documents you submitted with your project by uploading during hand-in.</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Individual contribution is clearly documented. A data management plan is present and is based on the </a:t>
                      </a:r>
                      <a:r>
                        <a:rPr lang="en-US" sz="1000" b="0" i="0" u="none" strike="noStrike" dirty="0" err="1">
                          <a:solidFill>
                            <a:srgbClr val="000000"/>
                          </a:solidFill>
                          <a:effectLst/>
                          <a:latin typeface="Calibri" panose="020F0502020204030204" pitchFamily="34" charset="0"/>
                        </a:rPr>
                        <a:t>BUas</a:t>
                      </a:r>
                      <a:r>
                        <a:rPr lang="en-US" sz="1000" b="0" i="0" u="none" strike="noStrike" dirty="0">
                          <a:solidFill>
                            <a:srgbClr val="000000"/>
                          </a:solidFill>
                          <a:effectLst/>
                          <a:latin typeface="Calibri" panose="020F0502020204030204" pitchFamily="34" charset="0"/>
                        </a:rPr>
                        <a:t> Data Management Plan template.</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A description of the data collection process (quantitative and qualitative) is present. And meets all criteria in poor.</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a:solidFill>
                            <a:srgbClr val="000000"/>
                          </a:solidFill>
                          <a:effectLst/>
                          <a:latin typeface="Calibri" panose="020F0502020204030204" pitchFamily="34" charset="0"/>
                        </a:rPr>
                        <a:t>A codebook describing variables is present. And meets all criteria in insufficient.</a:t>
                      </a:r>
                    </a:p>
                  </a:txBody>
                  <a:tcPr marL="45720" marR="45720">
                    <a:lnB w="12700" cap="flat" cmpd="sng" algn="ctr">
                      <a:noFill/>
                      <a:prstDash val="solid"/>
                      <a:round/>
                      <a:headEnd type="none" w="med" len="med"/>
                      <a:tailEnd type="none" w="med" len="med"/>
                    </a:lnB>
                  </a:tcPr>
                </a:tc>
                <a:tc>
                  <a:txBody>
                    <a:bodyPr/>
                    <a:lstStyle/>
                    <a:p>
                      <a:pPr algn="l" rtl="0" fontAlgn="t"/>
                      <a:r>
                        <a:rPr lang="en-US" sz="1000" b="0" i="0" u="none" strike="noStrike">
                          <a:solidFill>
                            <a:srgbClr val="000000"/>
                          </a:solidFill>
                          <a:effectLst/>
                          <a:latin typeface="Calibri" panose="020F0502020204030204" pitchFamily="34" charset="0"/>
                        </a:rPr>
                        <a:t>A data storage protocol adhering to the BUas Data Management Protocol is present. And meets all criteria in sufficient.</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The data management plan ensures that the data adheres to F.A.I.R principles. And meeting all criteria in good. </a:t>
                      </a:r>
                    </a:p>
                  </a:txBody>
                  <a:tcPr marL="45720" marR="45720">
                    <a:lnB w="12700" cap="flat" cmpd="sng" algn="ctr">
                      <a:noFill/>
                      <a:prstDash val="solid"/>
                      <a:round/>
                      <a:headEnd type="none" w="med" len="med"/>
                      <a:tailEnd type="none" w="med" len="med"/>
                    </a:lnB>
                  </a:tcPr>
                </a:tc>
                <a:extLst>
                  <a:ext uri="{0D108BD9-81ED-4DB2-BD59-A6C34878D82A}">
                    <a16:rowId xmlns:a16="http://schemas.microsoft.com/office/drawing/2014/main" val="2302497326"/>
                  </a:ext>
                </a:extLst>
              </a:tr>
              <a:tr h="243457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Project work is evidenced in </a:t>
                      </a:r>
                      <a:r>
                        <a:rPr kumimoji="0" lang="en-US" sz="1000" b="0" i="0" u="none" strike="noStrike" kern="0" cap="none" spc="0" normalizeH="0" baseline="0" noProof="0" dirty="0" err="1">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Learninglog</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Worklog individual and group repositories. All the deliverables for which I was responsible can be found in my individual repository. Total commits , 42 from the group </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3"/>
                        </a:rPr>
                        <a:t>repository</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Total commits 70 from my individual </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4"/>
                        </a:rPr>
                        <a:t>repository</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Trello </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5"/>
                        </a:rPr>
                        <a:t>board</a:t>
                      </a: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t>
                      </a:r>
                    </a:p>
                    <a:p>
                      <a:pPr algn="l"/>
                      <a:endParaRPr lang="bg-BG" dirty="0"/>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Trello board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my individual contribution is evident. This contribution include the Data Management Plan, Data Collection Procedure, and Data Storage Protocol. These were the specific group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deliverables</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for which I had primary responsibility.</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Group deliverables are present in Trello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5"/>
                        </a:rPr>
                        <a:t>board</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and group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6"/>
                        </a:rPr>
                        <a:t>repository</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Trello board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there is a Data Collection procedure reporting the quantitative and qualitative process.</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Data Collection Procedure is present in group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3"/>
                        </a:rPr>
                        <a:t>repository</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group repository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there is a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codebook</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describing the variables used for this research.</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Codebook is present in Trello board and group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7"/>
                        </a:rPr>
                        <a:t>repository</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Trello board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there is a data storage protocol that aligns to the </a:t>
                      </a:r>
                      <a:r>
                        <a:rPr lang="en-US" sz="1000" dirty="0" err="1">
                          <a:solidFill>
                            <a:srgbClr val="002060"/>
                          </a:solidFill>
                          <a:latin typeface="Calibri" panose="020F0502020204030204" pitchFamily="34" charset="0"/>
                          <a:ea typeface="Calibri" panose="020F0502020204030204" pitchFamily="34" charset="0"/>
                          <a:cs typeface="Calibri" panose="020F0502020204030204" pitchFamily="34" charset="0"/>
                        </a:rPr>
                        <a:t>BUas</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Data management protocol.</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Data Storage Protocol is present in Trello board and group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8"/>
                        </a:rPr>
                        <a:t>repository</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In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Trello board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there is a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FAIR</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checklist and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GDPR and privacy</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checklist. The </a:t>
                      </a:r>
                      <a:r>
                        <a:rPr lang="en-US" sz="1000" b="1" dirty="0">
                          <a:solidFill>
                            <a:srgbClr val="002060"/>
                          </a:solidFill>
                          <a:latin typeface="Calibri" panose="020F0502020204030204" pitchFamily="34" charset="0"/>
                          <a:ea typeface="Calibri" panose="020F0502020204030204" pitchFamily="34" charset="0"/>
                          <a:cs typeface="Calibri" panose="020F0502020204030204" pitchFamily="34" charset="0"/>
                        </a:rPr>
                        <a:t>DMP</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 is aligned to both ethical checklists.</a:t>
                      </a:r>
                    </a:p>
                    <a:p>
                      <a:pPr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FAIR checklist is present in Trello board and group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9"/>
                        </a:rPr>
                        <a:t>repository</a:t>
                      </a:r>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algn="l"/>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rPr>
                        <a:t>GDPR and privacy checklist is present in Trello and group GitHub </a:t>
                      </a:r>
                      <a:r>
                        <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10"/>
                        </a:rPr>
                        <a:t>repository</a:t>
                      </a:r>
                      <a:endParaRPr lang="bg-BG"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194141909"/>
                  </a:ext>
                </a:extLst>
              </a:tr>
            </a:tbl>
          </a:graphicData>
        </a:graphic>
      </p:graphicFrame>
    </p:spTree>
    <p:extLst>
      <p:ext uri="{BB962C8B-B14F-4D97-AF65-F5344CB8AC3E}">
        <p14:creationId xmlns:p14="http://schemas.microsoft.com/office/powerpoint/2010/main" val="27422586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ILO 5</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Decision Intelligence and Statistical inference​</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The student is able to make use of appropriate statistical methods to test their hypotheses and propose the best course of action based on their analyses.</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5</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83848539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ILO 5</a:t>
            </a:r>
            <a:endParaRPr/>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rPr>
              <a:t>5.</a:t>
            </a:r>
            <a:r>
              <a:rPr lang="en-NL" dirty="0">
                <a:solidFill>
                  <a:srgbClr val="FFFFFF"/>
                </a:solidFill>
              </a:rPr>
              <a:t>0</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The student is able to make use of appropriate statistical methods to test their hypotheses and propose the best course of action based on their analyses.	</a:t>
            </a:r>
          </a:p>
        </p:txBody>
      </p:sp>
      <p:sp>
        <p:nvSpPr>
          <p:cNvPr id="9" name="Google Shape;459;p48">
            <a:extLst>
              <a:ext uri="{FF2B5EF4-FFF2-40B4-BE49-F238E27FC236}">
                <a16:creationId xmlns:a16="http://schemas.microsoft.com/office/drawing/2014/main" id="{036C8E7A-7443-2E9F-2EE1-AED83B479FF4}"/>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The student is able to make use of appropriate statistical methods to test their hypotheses and propose the best course of action based on their analyses.</a:t>
            </a:r>
          </a:p>
        </p:txBody>
      </p:sp>
      <p:sp>
        <p:nvSpPr>
          <p:cNvPr id="2" name="Google Shape;462;p48">
            <a:extLst>
              <a:ext uri="{FF2B5EF4-FFF2-40B4-BE49-F238E27FC236}">
                <a16:creationId xmlns:a16="http://schemas.microsoft.com/office/drawing/2014/main" id="{1DEDB8AB-16C1-CC59-705C-78CF6E4335D4}"/>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050" dirty="0"/>
              <a:t>Decision Intelligence and Statistical inference​</a:t>
            </a:r>
            <a:endParaRPr lang="en-US" sz="1050" dirty="0"/>
          </a:p>
        </p:txBody>
      </p:sp>
      <p:graphicFrame>
        <p:nvGraphicFramePr>
          <p:cNvPr id="10" name="Table 4">
            <a:extLst>
              <a:ext uri="{FF2B5EF4-FFF2-40B4-BE49-F238E27FC236}">
                <a16:creationId xmlns:a16="http://schemas.microsoft.com/office/drawing/2014/main" id="{1A1BD1DD-CD6C-4E55-9240-1E436D2F70E4}"/>
              </a:ext>
            </a:extLst>
          </p:cNvPr>
          <p:cNvGraphicFramePr>
            <a:graphicFrameLocks noGrp="1"/>
          </p:cNvGraphicFramePr>
          <p:nvPr>
            <p:extLst>
              <p:ext uri="{D42A27DB-BD31-4B8C-83A1-F6EECF244321}">
                <p14:modId xmlns:p14="http://schemas.microsoft.com/office/powerpoint/2010/main" val="2310680139"/>
              </p:ext>
            </p:extLst>
          </p:nvPr>
        </p:nvGraphicFramePr>
        <p:xfrm>
          <a:off x="0" y="1069801"/>
          <a:ext cx="9144000" cy="4145280"/>
        </p:xfrm>
        <a:graphic>
          <a:graphicData uri="http://schemas.openxmlformats.org/drawingml/2006/table">
            <a:tbl>
              <a:tblPr firstRow="1" bandRow="1">
                <a:tableStyleId>{46F890A9-2807-4EBB-B81D-B2AA78EC7F39}</a:tableStyleId>
              </a:tblPr>
              <a:tblGrid>
                <a:gridCol w="1662545">
                  <a:extLst>
                    <a:ext uri="{9D8B030D-6E8A-4147-A177-3AD203B41FA5}">
                      <a16:colId xmlns:a16="http://schemas.microsoft.com/office/drawing/2014/main" val="3695717079"/>
                    </a:ext>
                  </a:extLst>
                </a:gridCol>
                <a:gridCol w="1551710">
                  <a:extLst>
                    <a:ext uri="{9D8B030D-6E8A-4147-A177-3AD203B41FA5}">
                      <a16:colId xmlns:a16="http://schemas.microsoft.com/office/drawing/2014/main" val="3400590609"/>
                    </a:ext>
                  </a:extLst>
                </a:gridCol>
                <a:gridCol w="1357745">
                  <a:extLst>
                    <a:ext uri="{9D8B030D-6E8A-4147-A177-3AD203B41FA5}">
                      <a16:colId xmlns:a16="http://schemas.microsoft.com/office/drawing/2014/main" val="3835219965"/>
                    </a:ext>
                  </a:extLst>
                </a:gridCol>
                <a:gridCol w="1274618">
                  <a:extLst>
                    <a:ext uri="{9D8B030D-6E8A-4147-A177-3AD203B41FA5}">
                      <a16:colId xmlns:a16="http://schemas.microsoft.com/office/drawing/2014/main" val="3239577637"/>
                    </a:ext>
                  </a:extLst>
                </a:gridCol>
                <a:gridCol w="1265382">
                  <a:extLst>
                    <a:ext uri="{9D8B030D-6E8A-4147-A177-3AD203B41FA5}">
                      <a16:colId xmlns:a16="http://schemas.microsoft.com/office/drawing/2014/main" val="1505399583"/>
                    </a:ext>
                  </a:extLst>
                </a:gridCol>
                <a:gridCol w="2032000">
                  <a:extLst>
                    <a:ext uri="{9D8B030D-6E8A-4147-A177-3AD203B41FA5}">
                      <a16:colId xmlns:a16="http://schemas.microsoft.com/office/drawing/2014/main" val="2483402667"/>
                    </a:ext>
                  </a:extLst>
                </a:gridCol>
              </a:tblGrid>
              <a:tr h="250470">
                <a:tc>
                  <a:txBody>
                    <a:bodyPr/>
                    <a:lstStyle/>
                    <a:p>
                      <a:pPr algn="ctr"/>
                      <a:r>
                        <a:rPr lang="en-US" sz="1100" dirty="0"/>
                        <a:t>MISSING </a:t>
                      </a:r>
                    </a:p>
                  </a:txBody>
                  <a:tcPr/>
                </a:tc>
                <a:tc>
                  <a:txBody>
                    <a:bodyPr/>
                    <a:lstStyle/>
                    <a:p>
                      <a:pPr algn="ctr"/>
                      <a:r>
                        <a:rPr lang="en-US" sz="1100" dirty="0"/>
                        <a:t>POOR</a:t>
                      </a:r>
                      <a:endParaRPr lang="bg-BG" sz="1100" dirty="0"/>
                    </a:p>
                  </a:txBody>
                  <a:tcPr/>
                </a:tc>
                <a:tc>
                  <a:txBody>
                    <a:bodyPr/>
                    <a:lstStyle/>
                    <a:p>
                      <a:pPr algn="ctr"/>
                      <a:r>
                        <a:rPr lang="en-US" sz="1100" dirty="0"/>
                        <a:t>INSUFFICIENT</a:t>
                      </a:r>
                      <a:endParaRPr lang="bg-BG" sz="1100" dirty="0"/>
                    </a:p>
                  </a:txBody>
                  <a:tcPr/>
                </a:tc>
                <a:tc>
                  <a:txBody>
                    <a:bodyPr/>
                    <a:lstStyle/>
                    <a:p>
                      <a:pPr algn="ctr"/>
                      <a:r>
                        <a:rPr lang="en-US" sz="1100" dirty="0"/>
                        <a:t>SUFFICIENT</a:t>
                      </a:r>
                      <a:endParaRPr lang="bg-BG" sz="1100" dirty="0"/>
                    </a:p>
                  </a:txBody>
                  <a:tcPr/>
                </a:tc>
                <a:tc>
                  <a:txBody>
                    <a:bodyPr/>
                    <a:lstStyle/>
                    <a:p>
                      <a:pPr algn="ctr"/>
                      <a:r>
                        <a:rPr lang="en-US" sz="1100" dirty="0"/>
                        <a:t>GOOD</a:t>
                      </a:r>
                      <a:endParaRPr lang="bg-BG" sz="1100" dirty="0"/>
                    </a:p>
                  </a:txBody>
                  <a:tcPr/>
                </a:tc>
                <a:tc>
                  <a:txBody>
                    <a:bodyPr/>
                    <a:lstStyle/>
                    <a:p>
                      <a:pPr algn="ctr"/>
                      <a:r>
                        <a:rPr lang="en-US" sz="1100" dirty="0"/>
                        <a:t>EXCELLENT</a:t>
                      </a:r>
                      <a:endParaRPr lang="bg-BG" sz="1100" dirty="0"/>
                    </a:p>
                  </a:txBody>
                  <a:tcPr/>
                </a:tc>
                <a:extLst>
                  <a:ext uri="{0D108BD9-81ED-4DB2-BD59-A6C34878D82A}">
                    <a16:rowId xmlns:a16="http://schemas.microsoft.com/office/drawing/2014/main" val="2010871063"/>
                  </a:ext>
                </a:extLst>
              </a:tr>
              <a:tr h="1414421">
                <a:tc>
                  <a:txBody>
                    <a:bodyPr/>
                    <a:lstStyle/>
                    <a:p>
                      <a:pPr algn="l" fontAlgn="t"/>
                      <a:r>
                        <a:rPr lang="en-US" sz="1000" b="0" i="0" u="none" strike="noStrike" dirty="0">
                          <a:solidFill>
                            <a:srgbClr val="000000"/>
                          </a:solidFill>
                          <a:effectLst/>
                          <a:latin typeface="Calibri" panose="020F0502020204030204" pitchFamily="34" charset="0"/>
                        </a:rPr>
                        <a:t>Not addressed this block in your project work. Your project work evidencing can include your Learning Log, Work-log, GitHub commits and supporting documents you submitted with your project by uploading during hand-in.</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a:solidFill>
                            <a:srgbClr val="000000"/>
                          </a:solidFill>
                          <a:effectLst/>
                          <a:latin typeface="Calibri" panose="020F0502020204030204" pitchFamily="34" charset="0"/>
                        </a:rPr>
                        <a:t>The appropriate statistical methods are chosen and their motivation is documented by means of a clear purpose statement in the methods section of the research paper.</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a:solidFill>
                            <a:srgbClr val="000000"/>
                          </a:solidFill>
                          <a:effectLst/>
                          <a:latin typeface="Calibri" panose="020F0502020204030204" pitchFamily="34" charset="0"/>
                        </a:rPr>
                        <a:t>The methods used are implemented correctly and the application thereof is justified. Meets all criteria in poor.</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The evidence observed is linked back to the hypothesis under test (e.g., using a p-value). And meets all criteria in insufficient.</a:t>
                      </a:r>
                    </a:p>
                  </a:txBody>
                  <a:tcPr marL="45720" marR="45720">
                    <a:lnB w="12700" cap="flat" cmpd="sng" algn="ctr">
                      <a:noFill/>
                      <a:prstDash val="solid"/>
                      <a:round/>
                      <a:headEnd type="none" w="med" len="med"/>
                      <a:tailEnd type="none" w="med" len="med"/>
                    </a:lnB>
                  </a:tcPr>
                </a:tc>
                <a:tc>
                  <a:txBody>
                    <a:bodyPr/>
                    <a:lstStyle/>
                    <a:p>
                      <a:pPr algn="l" rtl="0" fontAlgn="t"/>
                      <a:r>
                        <a:rPr lang="en-US" sz="1000" b="0" i="0" u="none" strike="noStrike">
                          <a:solidFill>
                            <a:srgbClr val="000000"/>
                          </a:solidFill>
                          <a:effectLst/>
                          <a:latin typeface="Calibri" panose="020F0502020204030204" pitchFamily="34" charset="0"/>
                        </a:rPr>
                        <a:t>Estimates of the size of the effect is provided (e.g., using confidence intervals). And meets all criteria in sufficient.</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The student proposes clear decisions based on the collected evidence and quantifies </a:t>
                      </a:r>
                      <a:r>
                        <a:rPr lang="en-US" sz="1000" b="0" i="0" u="none" strike="noStrike" dirty="0" err="1">
                          <a:solidFill>
                            <a:srgbClr val="000000"/>
                          </a:solidFill>
                          <a:effectLst/>
                          <a:latin typeface="Calibri" panose="020F0502020204030204" pitchFamily="34" charset="0"/>
                        </a:rPr>
                        <a:t>uncertainity</a:t>
                      </a:r>
                      <a:r>
                        <a:rPr lang="en-US" sz="1000" b="0" i="0" u="none" strike="noStrike" dirty="0">
                          <a:solidFill>
                            <a:srgbClr val="000000"/>
                          </a:solidFill>
                          <a:effectLst/>
                          <a:latin typeface="Calibri" panose="020F0502020204030204" pitchFamily="34" charset="0"/>
                        </a:rPr>
                        <a:t> where necessary. To increase our confidence in the proposed decision, power analyses was carried out and interpreted correctly. And meeting all criteria in good. </a:t>
                      </a:r>
                    </a:p>
                  </a:txBody>
                  <a:tcPr marL="45720" marR="45720">
                    <a:lnB w="12700" cap="flat" cmpd="sng" algn="ctr">
                      <a:noFill/>
                      <a:prstDash val="solid"/>
                      <a:round/>
                      <a:headEnd type="none" w="med" len="med"/>
                      <a:tailEnd type="none" w="med" len="med"/>
                    </a:lnB>
                  </a:tcPr>
                </a:tc>
                <a:extLst>
                  <a:ext uri="{0D108BD9-81ED-4DB2-BD59-A6C34878D82A}">
                    <a16:rowId xmlns:a16="http://schemas.microsoft.com/office/drawing/2014/main" val="2302497326"/>
                  </a:ext>
                </a:extLst>
              </a:tr>
              <a:tr h="2342634">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Project work is evidenced in </a:t>
                      </a:r>
                      <a:r>
                        <a:rPr kumimoji="0" lang="en-US" sz="900" b="0" i="0" u="none" strike="noStrike" kern="0" cap="none" spc="0" normalizeH="0" baseline="0" noProof="0" dirty="0" err="1">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Learninglog</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Worklog individual and group repositories. All the deliverables for which I was responsible can be found in my individual repository. Total commits , 42 from the group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3"/>
                        </a:rPr>
                        <a:t>repository</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Total commits 70 from my individual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4"/>
                        </a:rPr>
                        <a:t>repository</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Trello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5"/>
                        </a:rPr>
                        <a:t>board</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t>
                      </a: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lvl="2"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 the </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there are thorough explanations of the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statistical methods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applied to the quantitative research. To investigate the formulated </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hypotheses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I've utilized two key techniques: the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t-test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and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linear</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regression</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These methods have been carefully chosen to ensure the validity of the analysis.</a:t>
                      </a:r>
                    </a:p>
                    <a:p>
                      <a:pPr lvl="2" algn="l"/>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lvl="2"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my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lvl="2"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Both methods, the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t-test</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and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linear</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regression</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have been applied correctly. I've explained the step-by-step process of how each approach was used and the logic behind their selection This in-depth explanation ensures a complete knowledge of the conducted analyses.</a:t>
                      </a:r>
                    </a:p>
                    <a:p>
                      <a:pPr lvl="2" algn="l"/>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lvl="2"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my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lvl="2"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 the scientific report there is a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Results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where I've used p-values to evaluate the hypotheses. The first hypothesis is strongly rejected with a p-value of 2.2x10</a:t>
                      </a:r>
                      <a:r>
                        <a:rPr lang="en-US" sz="900" baseline="30000" dirty="0">
                          <a:solidFill>
                            <a:srgbClr val="002060"/>
                          </a:solidFill>
                          <a:latin typeface="Calibri" panose="020F0502020204030204" pitchFamily="34" charset="0"/>
                          <a:ea typeface="Calibri" panose="020F0502020204030204" pitchFamily="34" charset="0"/>
                          <a:cs typeface="Calibri" panose="020F0502020204030204" pitchFamily="34" charset="0"/>
                        </a:rPr>
                        <a:t>-16</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in contrast to the second hypothesis, with a p-value of 0.0862, not strongly supporting either acceptance or rejection.</a:t>
                      </a:r>
                    </a:p>
                    <a:p>
                      <a:pPr lvl="2" algn="l"/>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lvl="2"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my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lvl="2"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 the scientific report there is A Results section where</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 I've estimated the effect size of the </a:t>
                      </a:r>
                      <a:r>
                        <a:rPr lang="en-US" sz="900" b="1"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t-test</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 using the </a:t>
                      </a:r>
                      <a:r>
                        <a:rPr lang="en-US" sz="900" b="1"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t-statistic</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 and the 95% </a:t>
                      </a:r>
                      <a:r>
                        <a:rPr lang="en-US" sz="900" b="1"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confidence interval</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 As a result I have t-statistic of -41.037 and confidence interval (-14.90114 to -13.49886)</a:t>
                      </a:r>
                    </a:p>
                    <a:p>
                      <a:pPr lvl="2" algn="l"/>
                      <a:endPar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endParaRPr>
                    </a:p>
                    <a:p>
                      <a:pPr lvl="2" algn="l"/>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rPr>
                        <a:t>Scientific report is present in my individual GitHub </a:t>
                      </a:r>
                      <a:r>
                        <a:rPr lang="en-US" sz="900" b="0" i="0" u="none" strike="noStrike" cap="none" dirty="0">
                          <a:solidFill>
                            <a:srgbClr val="002060"/>
                          </a:solidFill>
                          <a:effectLst/>
                          <a:latin typeface="Calibri" panose="020F0502020204030204" pitchFamily="34" charset="0"/>
                          <a:ea typeface="Calibri" panose="020F0502020204030204" pitchFamily="34" charset="0"/>
                          <a:cs typeface="Calibri" panose="020F0502020204030204" pitchFamily="34" charset="0"/>
                          <a:sym typeface="Arial"/>
                          <a:hlinkClick r:id="rId4"/>
                        </a:rPr>
                        <a:t>repository</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lvl="4"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 the scientific report, I provided a clear and logical explanation of the results obtained through hypothesis testing. To ensure that each decision  was well-founded, I discussed the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limitations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of the study in the discussion section.</a:t>
                      </a:r>
                    </a:p>
                    <a:p>
                      <a:pPr lvl="4"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Furthermore, in order to increase confidence in the rejections of hypotheses, I conducted a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power</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analysis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This involved calculating the statistical power required for the given sample size and determining the sample size needed to achieve a power level of 80%. </a:t>
                      </a:r>
                    </a:p>
                    <a:p>
                      <a:pPr lvl="4" algn="l"/>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lvl="4" algn="l"/>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my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194141909"/>
                  </a:ext>
                </a:extLst>
              </a:tr>
            </a:tbl>
          </a:graphicData>
        </a:graphic>
      </p:graphicFrame>
    </p:spTree>
    <p:extLst>
      <p:ext uri="{BB962C8B-B14F-4D97-AF65-F5344CB8AC3E}">
        <p14:creationId xmlns:p14="http://schemas.microsoft.com/office/powerpoint/2010/main" val="2864773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Goal Setting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A</a:t>
            </a:r>
            <a:endParaRPr sz="40000" dirty="0">
              <a:solidFill>
                <a:srgbClr val="999999"/>
              </a:solidFill>
              <a:latin typeface="Roboto"/>
              <a:ea typeface="Roboto"/>
              <a:cs typeface="Roboto"/>
              <a:sym typeface="Roboto"/>
            </a:endParaRP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effectLst/>
                <a:latin typeface="Open Sans" panose="020B0606030504020204" pitchFamily="34" charset="0"/>
                <a:ea typeface="Open Sans" panose="020B0606030504020204" pitchFamily="34" charset="0"/>
                <a:cs typeface="Times New Roman" panose="02020603050405020304" pitchFamily="18" charset="0"/>
              </a:rPr>
              <a:t>The student sets ambitious, S.M.A.R.T./ C.L.E.A.R goals in alignment with the project brief, their chosen role(s), content of the assessment rubric and their personal long-term goals</a:t>
            </a:r>
            <a:endParaRPr lang="en-US" sz="11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NL" dirty="0"/>
              <a:t>6</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Scientific Reporting</a:t>
            </a:r>
            <a:endParaRPr dirty="0"/>
          </a:p>
        </p:txBody>
      </p:sp>
      <p:sp>
        <p:nvSpPr>
          <p:cNvPr id="469" name="Google Shape;469;p49"/>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The student is able to communicate findings by means of a structured, coherent, and well-argued  scientific report using Latex.</a:t>
            </a:r>
            <a:endParaRPr dirty="0"/>
          </a:p>
        </p:txBody>
      </p:sp>
      <p:sp>
        <p:nvSpPr>
          <p:cNvPr id="470" name="Google Shape;470;p49"/>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dirty="0">
                <a:solidFill>
                  <a:srgbClr val="999999"/>
                </a:solidFill>
                <a:latin typeface="Roboto"/>
                <a:ea typeface="Roboto"/>
                <a:cs typeface="Roboto"/>
                <a:sym typeface="Roboto"/>
              </a:rPr>
              <a:t>6</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22185882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50"/>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NL" dirty="0"/>
              <a:t>6</a:t>
            </a:r>
            <a:endParaRPr dirty="0"/>
          </a:p>
        </p:txBody>
      </p:sp>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i="1" dirty="0">
                <a:solidFill>
                  <a:schemeClr val="lt1"/>
                </a:solidFill>
                <a:latin typeface="Helvetica Neue"/>
                <a:ea typeface="Helvetica Neue"/>
                <a:cs typeface="Helvetica Neue"/>
                <a:sym typeface="Helvetica Neue"/>
              </a:rPr>
              <a:t>Show your best examples, do not go overboard, add in short description, you are free to alter this layout (or add slides per evidence) to suit your needs. Just be sure that it is clear.</a:t>
            </a:r>
            <a:endParaRPr sz="900" dirty="0">
              <a:solidFill>
                <a:schemeClr val="lt1"/>
              </a:solidFill>
            </a:endParaRPr>
          </a:p>
          <a:p>
            <a:pPr marL="0" lvl="0" indent="0" algn="l" rtl="0">
              <a:lnSpc>
                <a:spcPct val="115000"/>
              </a:lnSpc>
              <a:spcBef>
                <a:spcPts val="0"/>
              </a:spcBef>
              <a:spcAft>
                <a:spcPts val="0"/>
              </a:spcAft>
              <a:buNone/>
            </a:pPr>
            <a:endParaRPr sz="700" i="1" dirty="0">
              <a:solidFill>
                <a:schemeClr val="lt1"/>
              </a:solidFill>
              <a:latin typeface="Helvetica Neue"/>
              <a:ea typeface="Helvetica Neue"/>
              <a:cs typeface="Helvetica Neue"/>
              <a:sym typeface="Helvetica Neue"/>
            </a:endParaRPr>
          </a:p>
        </p:txBody>
      </p:sp>
      <p:sp>
        <p:nvSpPr>
          <p:cNvPr id="479" name="Google Shape;479;p50"/>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6</a:t>
            </a:r>
            <a:r>
              <a:rPr lang="en" dirty="0">
                <a:solidFill>
                  <a:srgbClr val="FFFFFF"/>
                </a:solidFill>
              </a:rPr>
              <a:t>.</a:t>
            </a:r>
            <a:r>
              <a:rPr lang="en-NL" dirty="0">
                <a:solidFill>
                  <a:srgbClr val="FFFFFF"/>
                </a:solidFill>
              </a:rPr>
              <a:t>0</a:t>
            </a:r>
            <a:endParaRPr dirty="0">
              <a:solidFill>
                <a:srgbClr val="FFFFFF"/>
              </a:solidFill>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The student is able to communicate findings by means of a structured, coherent, and well-argued  scientific report using Latex.</a:t>
            </a:r>
            <a:endParaRPr lang="en-GB" dirty="0"/>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student is able to communicate findings by means of a structured, coherent, and well-argued  scientific report using Latex.</a:t>
            </a:r>
            <a:endParaRPr lang="en-GB" dirty="0"/>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S</a:t>
            </a:r>
            <a:r>
              <a:rPr lang="en-US" dirty="0" err="1"/>
              <a:t>cientific</a:t>
            </a:r>
            <a:r>
              <a:rPr lang="en-US" dirty="0"/>
              <a:t> Reporting</a:t>
            </a:r>
          </a:p>
        </p:txBody>
      </p:sp>
      <p:graphicFrame>
        <p:nvGraphicFramePr>
          <p:cNvPr id="9" name="Table 4">
            <a:extLst>
              <a:ext uri="{FF2B5EF4-FFF2-40B4-BE49-F238E27FC236}">
                <a16:creationId xmlns:a16="http://schemas.microsoft.com/office/drawing/2014/main" id="{434C9E21-6C86-41FA-ADB2-12EEBFEB1B39}"/>
              </a:ext>
            </a:extLst>
          </p:cNvPr>
          <p:cNvGraphicFramePr>
            <a:graphicFrameLocks noGrp="1"/>
          </p:cNvGraphicFramePr>
          <p:nvPr>
            <p:extLst>
              <p:ext uri="{D42A27DB-BD31-4B8C-83A1-F6EECF244321}">
                <p14:modId xmlns:p14="http://schemas.microsoft.com/office/powerpoint/2010/main" val="694740709"/>
              </p:ext>
            </p:extLst>
          </p:nvPr>
        </p:nvGraphicFramePr>
        <p:xfrm>
          <a:off x="0" y="1069799"/>
          <a:ext cx="9144000" cy="4295780"/>
        </p:xfrm>
        <a:graphic>
          <a:graphicData uri="http://schemas.openxmlformats.org/drawingml/2006/table">
            <a:tbl>
              <a:tblPr firstRow="1" bandRow="1">
                <a:tableStyleId>{46F890A9-2807-4EBB-B81D-B2AA78EC7F39}</a:tableStyleId>
              </a:tblPr>
              <a:tblGrid>
                <a:gridCol w="1625600">
                  <a:extLst>
                    <a:ext uri="{9D8B030D-6E8A-4147-A177-3AD203B41FA5}">
                      <a16:colId xmlns:a16="http://schemas.microsoft.com/office/drawing/2014/main" val="3695717079"/>
                    </a:ext>
                  </a:extLst>
                </a:gridCol>
                <a:gridCol w="1422400">
                  <a:extLst>
                    <a:ext uri="{9D8B030D-6E8A-4147-A177-3AD203B41FA5}">
                      <a16:colId xmlns:a16="http://schemas.microsoft.com/office/drawing/2014/main" val="3400590609"/>
                    </a:ext>
                  </a:extLst>
                </a:gridCol>
                <a:gridCol w="1524000">
                  <a:extLst>
                    <a:ext uri="{9D8B030D-6E8A-4147-A177-3AD203B41FA5}">
                      <a16:colId xmlns:a16="http://schemas.microsoft.com/office/drawing/2014/main" val="3835219965"/>
                    </a:ext>
                  </a:extLst>
                </a:gridCol>
                <a:gridCol w="1524000">
                  <a:extLst>
                    <a:ext uri="{9D8B030D-6E8A-4147-A177-3AD203B41FA5}">
                      <a16:colId xmlns:a16="http://schemas.microsoft.com/office/drawing/2014/main" val="3239577637"/>
                    </a:ext>
                  </a:extLst>
                </a:gridCol>
                <a:gridCol w="1524000">
                  <a:extLst>
                    <a:ext uri="{9D8B030D-6E8A-4147-A177-3AD203B41FA5}">
                      <a16:colId xmlns:a16="http://schemas.microsoft.com/office/drawing/2014/main" val="1505399583"/>
                    </a:ext>
                  </a:extLst>
                </a:gridCol>
                <a:gridCol w="1524000">
                  <a:extLst>
                    <a:ext uri="{9D8B030D-6E8A-4147-A177-3AD203B41FA5}">
                      <a16:colId xmlns:a16="http://schemas.microsoft.com/office/drawing/2014/main" val="2483402667"/>
                    </a:ext>
                  </a:extLst>
                </a:gridCol>
              </a:tblGrid>
              <a:tr h="259595">
                <a:tc>
                  <a:txBody>
                    <a:bodyPr/>
                    <a:lstStyle/>
                    <a:p>
                      <a:pPr algn="ctr"/>
                      <a:r>
                        <a:rPr lang="en-US" sz="1100" dirty="0"/>
                        <a:t>MISSING </a:t>
                      </a:r>
                    </a:p>
                  </a:txBody>
                  <a:tcPr/>
                </a:tc>
                <a:tc>
                  <a:txBody>
                    <a:bodyPr/>
                    <a:lstStyle/>
                    <a:p>
                      <a:pPr algn="ctr"/>
                      <a:r>
                        <a:rPr lang="en-US" sz="1100" dirty="0"/>
                        <a:t>POOR</a:t>
                      </a:r>
                      <a:endParaRPr lang="bg-BG" sz="1100" dirty="0"/>
                    </a:p>
                  </a:txBody>
                  <a:tcPr/>
                </a:tc>
                <a:tc>
                  <a:txBody>
                    <a:bodyPr/>
                    <a:lstStyle/>
                    <a:p>
                      <a:pPr algn="ctr"/>
                      <a:r>
                        <a:rPr lang="en-US" sz="1100" dirty="0"/>
                        <a:t>INSUFFICIENT</a:t>
                      </a:r>
                      <a:endParaRPr lang="bg-BG" sz="1100" dirty="0"/>
                    </a:p>
                  </a:txBody>
                  <a:tcPr/>
                </a:tc>
                <a:tc>
                  <a:txBody>
                    <a:bodyPr/>
                    <a:lstStyle/>
                    <a:p>
                      <a:pPr algn="ctr"/>
                      <a:r>
                        <a:rPr lang="en-US" sz="1100" dirty="0"/>
                        <a:t>SUFFICIENT</a:t>
                      </a:r>
                      <a:endParaRPr lang="bg-BG" sz="1100" dirty="0"/>
                    </a:p>
                  </a:txBody>
                  <a:tcPr/>
                </a:tc>
                <a:tc>
                  <a:txBody>
                    <a:bodyPr/>
                    <a:lstStyle/>
                    <a:p>
                      <a:pPr algn="ctr"/>
                      <a:r>
                        <a:rPr lang="en-US" sz="1100" dirty="0"/>
                        <a:t>GOOD</a:t>
                      </a:r>
                      <a:endParaRPr lang="bg-BG" sz="1100" dirty="0"/>
                    </a:p>
                  </a:txBody>
                  <a:tcPr/>
                </a:tc>
                <a:tc>
                  <a:txBody>
                    <a:bodyPr/>
                    <a:lstStyle/>
                    <a:p>
                      <a:pPr algn="ctr"/>
                      <a:r>
                        <a:rPr lang="en-US" sz="1100" dirty="0"/>
                        <a:t>EXCELLENT</a:t>
                      </a:r>
                      <a:endParaRPr lang="bg-BG" sz="1100" dirty="0"/>
                    </a:p>
                  </a:txBody>
                  <a:tcPr/>
                </a:tc>
                <a:extLst>
                  <a:ext uri="{0D108BD9-81ED-4DB2-BD59-A6C34878D82A}">
                    <a16:rowId xmlns:a16="http://schemas.microsoft.com/office/drawing/2014/main" val="2010871063"/>
                  </a:ext>
                </a:extLst>
              </a:tr>
              <a:tr h="1240961">
                <a:tc>
                  <a:txBody>
                    <a:bodyPr/>
                    <a:lstStyle/>
                    <a:p>
                      <a:pPr algn="l" fontAlgn="t"/>
                      <a:r>
                        <a:rPr lang="en-US" sz="1000" b="0" i="0" u="none" strike="noStrike" dirty="0">
                          <a:solidFill>
                            <a:srgbClr val="000000"/>
                          </a:solidFill>
                          <a:effectLst/>
                          <a:latin typeface="Calibri" panose="020F0502020204030204" pitchFamily="34" charset="0"/>
                        </a:rPr>
                        <a:t>Not addressed this block in your project work. Your project work evidencing can include your Learning Log, Work-log, GitHub commits and supporting documents you submitted with your project by uploading during hand-in.</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A literature review is present and appropriate sources are used. The research questions and hypotheses are clearly stated. Latex is used for drafting the document. </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 The methods section clearly outlines the research methodology. The abstract appropriately </a:t>
                      </a:r>
                      <a:r>
                        <a:rPr lang="en-US" sz="1000" b="0" i="0" u="none" strike="noStrike" dirty="0" err="1">
                          <a:solidFill>
                            <a:srgbClr val="000000"/>
                          </a:solidFill>
                          <a:effectLst/>
                          <a:latin typeface="Calibri" panose="020F0502020204030204" pitchFamily="34" charset="0"/>
                        </a:rPr>
                        <a:t>summarises</a:t>
                      </a:r>
                      <a:r>
                        <a:rPr lang="en-US" sz="1000" b="0" i="0" u="none" strike="noStrike" dirty="0">
                          <a:solidFill>
                            <a:srgbClr val="000000"/>
                          </a:solidFill>
                          <a:effectLst/>
                          <a:latin typeface="Calibri" panose="020F0502020204030204" pitchFamily="34" charset="0"/>
                        </a:rPr>
                        <a:t> the conducted research. And meets all criteria in poor.</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a:solidFill>
                            <a:srgbClr val="000000"/>
                          </a:solidFill>
                          <a:effectLst/>
                          <a:latin typeface="Calibri" panose="020F0502020204030204" pitchFamily="34" charset="0"/>
                        </a:rPr>
                        <a:t> The results section clearly interprets the findings of the analysis. The conclusion clearly answers the research question(s). And meets all criteria in insufficient.</a:t>
                      </a:r>
                    </a:p>
                  </a:txBody>
                  <a:tcPr marL="45720" marR="45720">
                    <a:lnB w="12700" cap="flat" cmpd="sng" algn="ctr">
                      <a:noFill/>
                      <a:prstDash val="solid"/>
                      <a:round/>
                      <a:headEnd type="none" w="med" len="med"/>
                      <a:tailEnd type="none" w="med" len="med"/>
                    </a:lnB>
                  </a:tcPr>
                </a:tc>
                <a:tc>
                  <a:txBody>
                    <a:bodyPr/>
                    <a:lstStyle/>
                    <a:p>
                      <a:pPr algn="l" rtl="0" fontAlgn="t"/>
                      <a:r>
                        <a:rPr lang="en-US" sz="1000" b="0" i="0" u="none" strike="noStrike">
                          <a:solidFill>
                            <a:srgbClr val="000000"/>
                          </a:solidFill>
                          <a:effectLst/>
                          <a:latin typeface="Calibri" panose="020F0502020204030204" pitchFamily="34" charset="0"/>
                        </a:rPr>
                        <a:t> The discussion section critically discusses the findings and includes policy implications and recommendations for future research. And meets all criteria in sufficient.</a:t>
                      </a:r>
                    </a:p>
                  </a:txBody>
                  <a:tcPr marL="45720" marR="45720">
                    <a:lnB w="12700" cap="flat" cmpd="sng" algn="ctr">
                      <a:noFill/>
                      <a:prstDash val="solid"/>
                      <a:round/>
                      <a:headEnd type="none" w="med" len="med"/>
                      <a:tailEnd type="none" w="med" len="med"/>
                    </a:lnB>
                  </a:tcPr>
                </a:tc>
                <a:tc>
                  <a:txBody>
                    <a:bodyPr/>
                    <a:lstStyle/>
                    <a:p>
                      <a:pPr algn="l" fontAlgn="t"/>
                      <a:r>
                        <a:rPr lang="en-US" sz="1000" b="0" i="0" u="none" strike="noStrike" dirty="0">
                          <a:solidFill>
                            <a:srgbClr val="000000"/>
                          </a:solidFill>
                          <a:effectLst/>
                          <a:latin typeface="Calibri" panose="020F0502020204030204" pitchFamily="34" charset="0"/>
                        </a:rPr>
                        <a:t> The student demonstrates proficiency in clearly communicating the findings and implications of the research to an appropriate level for the intended audience. And meets all criteria in good.</a:t>
                      </a:r>
                    </a:p>
                  </a:txBody>
                  <a:tcPr marL="45720" marR="45720">
                    <a:lnB w="12700" cap="flat" cmpd="sng" algn="ctr">
                      <a:noFill/>
                      <a:prstDash val="solid"/>
                      <a:round/>
                      <a:headEnd type="none" w="med" len="med"/>
                      <a:tailEnd type="none" w="med" len="med"/>
                    </a:lnB>
                  </a:tcPr>
                </a:tc>
                <a:extLst>
                  <a:ext uri="{0D108BD9-81ED-4DB2-BD59-A6C34878D82A}">
                    <a16:rowId xmlns:a16="http://schemas.microsoft.com/office/drawing/2014/main" val="2302497326"/>
                  </a:ext>
                </a:extLst>
              </a:tr>
              <a:tr h="257314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Project work is evidenced in </a:t>
                      </a:r>
                      <a:r>
                        <a:rPr kumimoji="0" lang="en-US" sz="900" b="0" i="0" u="none" strike="noStrike" kern="0" cap="none" spc="0" normalizeH="0" baseline="0" noProof="0" dirty="0" err="1">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Learninglog</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Worklog individual and group repositories. All the deliverables for which I was responsible can be found in my individual repository. Total commits , 42 from the group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3"/>
                        </a:rPr>
                        <a:t>repository</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Total commits 70 from my individual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4"/>
                        </a:rPr>
                        <a:t>repository</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Trello </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hlinkClick r:id="rId5"/>
                        </a:rPr>
                        <a:t>board</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Scientific report is conducted in accordance to the criteria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900" b="0" i="0" u="none" strike="noStrike" kern="0" cap="none" spc="0" normalizeH="0" baseline="0" noProof="0" dirty="0" err="1">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LaTex</a:t>
                      </a:r>
                      <a:r>
                        <a:rPr kumimoji="0" lang="en-US" sz="900" b="0" i="0" u="none" strike="noStrike" kern="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formatted, APA style. </a:t>
                      </a:r>
                    </a:p>
                    <a:p>
                      <a:endParaRPr lang="bg-BG" dirty="0"/>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The research cycle is divided into four sections: Introduction, Methods, Results and Discussion, and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Literature Review</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with the sources in the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References </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section</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 </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There is a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Hypothesis section </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and the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research questions </a:t>
                      </a:r>
                      <a:r>
                        <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rPr>
                        <a:t>are evident in the</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 research design.</a:t>
                      </a:r>
                    </a:p>
                    <a:p>
                      <a:endParaRPr lang="en-US" sz="900" b="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the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endParaRPr lang="bg-BG" sz="900" b="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 the scientific report, there is an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Abstract</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that summarizes the research carried out at the beginning of the document. Moreover, there is also a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Methods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which provides an overview of how the research methodology is formulated with all its components. </a:t>
                      </a:r>
                    </a:p>
                    <a:p>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the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 the scientific report, there is a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Results</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that explains and interprets the findings of the quantitative analyses. In the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Conclusion</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the research questions are discussed and answered toward the end of the scientific report, and the hypotheses have been evaluated.</a:t>
                      </a:r>
                    </a:p>
                    <a:p>
                      <a:endParaRPr lang="en-US" sz="10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the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In the scientific report there is a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Discussion</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section that explains the provided results and findings form both qualitative and quantitative research methods. The are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Recommendation</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Implication</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and </a:t>
                      </a:r>
                      <a:r>
                        <a:rPr lang="en-US" sz="900" b="1" dirty="0">
                          <a:solidFill>
                            <a:srgbClr val="002060"/>
                          </a:solidFill>
                          <a:latin typeface="Calibri" panose="020F0502020204030204" pitchFamily="34" charset="0"/>
                          <a:ea typeface="Calibri" panose="020F0502020204030204" pitchFamily="34" charset="0"/>
                          <a:cs typeface="Calibri" panose="020F0502020204030204" pitchFamily="34" charset="0"/>
                        </a:rPr>
                        <a:t>Limitation</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 sections where I express my personal viewpoints for future investigations on this topic of research.</a:t>
                      </a:r>
                    </a:p>
                    <a:p>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the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The scientific report is structured in accordance to the template, all components are included and clear. The research is written in order to target the stakeholders. The implications are aligned to stakeholder expectation and need.</a:t>
                      </a:r>
                    </a:p>
                    <a:p>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endPar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rPr>
                        <a:t>Scientific Report is present in the individual GitHub </a:t>
                      </a:r>
                      <a:r>
                        <a:rPr lang="en-US" sz="900" dirty="0">
                          <a:solidFill>
                            <a:srgbClr val="002060"/>
                          </a:solidFill>
                          <a:latin typeface="Calibri" panose="020F0502020204030204" pitchFamily="34" charset="0"/>
                          <a:ea typeface="Calibri" panose="020F0502020204030204" pitchFamily="34" charset="0"/>
                          <a:cs typeface="Calibri" panose="020F0502020204030204" pitchFamily="34" charset="0"/>
                          <a:hlinkClick r:id="rId4"/>
                        </a:rPr>
                        <a:t>repository</a:t>
                      </a:r>
                      <a:endParaRPr lang="bg-BG" sz="9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txBody>
                  <a:tcPr marL="45720" marR="45720">
                    <a:lnL>
                      <a:noFill/>
                    </a:lnL>
                    <a:lnR>
                      <a:noFill/>
                    </a:lnR>
                    <a:lnT w="1270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194141909"/>
                  </a:ext>
                </a:extLst>
              </a:tr>
            </a:tbl>
          </a:graphicData>
        </a:graphic>
      </p:graphicFrame>
    </p:spTree>
    <p:extLst>
      <p:ext uri="{BB962C8B-B14F-4D97-AF65-F5344CB8AC3E}">
        <p14:creationId xmlns:p14="http://schemas.microsoft.com/office/powerpoint/2010/main" val="2291567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t>
            </a:r>
            <a:r>
              <a:rPr lang="en-NL" dirty="0" err="1"/>
              <a:t>edal</a:t>
            </a:r>
            <a:r>
              <a:rPr lang="en-NL" dirty="0"/>
              <a:t> Challenges</a:t>
            </a:r>
            <a:endParaRPr dirty="0"/>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dirty="0"/>
              <a:t>Going the extra mile!</a:t>
            </a:r>
            <a:endParaRPr dirty="0"/>
          </a:p>
        </p:txBody>
      </p:sp>
      <p:pic>
        <p:nvPicPr>
          <p:cNvPr id="7" name="Graphic 6" descr="Medal">
            <a:extLst>
              <a:ext uri="{FF2B5EF4-FFF2-40B4-BE49-F238E27FC236}">
                <a16:creationId xmlns:a16="http://schemas.microsoft.com/office/drawing/2014/main" id="{2C2C6876-7040-0594-5C65-F9EFF1B3B3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666" y="1379845"/>
            <a:ext cx="3492405" cy="3492405"/>
          </a:xfrm>
          <a:prstGeom prst="rect">
            <a:avLst/>
          </a:prstGeom>
        </p:spPr>
      </p:pic>
    </p:spTree>
    <p:extLst>
      <p:ext uri="{BB962C8B-B14F-4D97-AF65-F5344CB8AC3E}">
        <p14:creationId xmlns:p14="http://schemas.microsoft.com/office/powerpoint/2010/main" val="5744222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1"/>
          </p:nvPr>
        </p:nvSpPr>
        <p:spPr>
          <a:xfrm>
            <a:off x="182880" y="1069848"/>
            <a:ext cx="5486400" cy="3895200"/>
          </a:xfrm>
          <a:prstGeom prst="rect">
            <a:avLst/>
          </a:prstGeom>
        </p:spPr>
        <p:txBody>
          <a:bodyPr spcFirstLastPara="1" wrap="square" lIns="91425" tIns="91425" rIns="91425" bIns="91425" anchor="t" anchorCtr="0">
            <a:noAutofit/>
          </a:bodyPr>
          <a:lstStyle/>
          <a:p>
            <a:pPr marL="0" lvl="0" indent="0">
              <a:lnSpc>
                <a:spcPct val="115000"/>
              </a:lnSpc>
              <a:buNone/>
            </a:pPr>
            <a:r>
              <a:rPr lang="en-US" dirty="0"/>
              <a:t>Bronze </a:t>
            </a:r>
            <a:r>
              <a:rPr lang="en-US" dirty="0">
                <a:solidFill>
                  <a:schemeClr val="accent6">
                    <a:lumMod val="75000"/>
                  </a:schemeClr>
                </a:solidFill>
              </a:rPr>
              <a:t>- “Exploring and investigating the curricula of the similar programs either in the Netherlands or abroad to evaluate which the AI related courses have already been involved in their curricula which </a:t>
            </a:r>
            <a:r>
              <a:rPr lang="en-US" dirty="0" err="1">
                <a:solidFill>
                  <a:schemeClr val="accent6">
                    <a:lumMod val="75000"/>
                  </a:schemeClr>
                </a:solidFill>
              </a:rPr>
              <a:t>BUas</a:t>
            </a:r>
            <a:r>
              <a:rPr lang="en-US" dirty="0">
                <a:solidFill>
                  <a:schemeClr val="accent6">
                    <a:lumMod val="75000"/>
                  </a:schemeClr>
                </a:solidFill>
              </a:rPr>
              <a:t> lacks. And if so, what kind of AI related courses they have in their program and why </a:t>
            </a:r>
            <a:r>
              <a:rPr lang="en-US" dirty="0" err="1">
                <a:solidFill>
                  <a:schemeClr val="accent6">
                    <a:lumMod val="75000"/>
                  </a:schemeClr>
                </a:solidFill>
              </a:rPr>
              <a:t>BUas</a:t>
            </a:r>
            <a:r>
              <a:rPr lang="en-US" dirty="0">
                <a:solidFill>
                  <a:schemeClr val="accent6">
                    <a:lumMod val="75000"/>
                  </a:schemeClr>
                </a:solidFill>
              </a:rPr>
              <a:t> should (not) adopt these.” is addressed in my literature review as well as recommendations in the discussion section in the scientific</a:t>
            </a:r>
            <a:r>
              <a:rPr lang="en-US" dirty="0"/>
              <a:t> </a:t>
            </a:r>
            <a:r>
              <a:rPr lang="en-US" dirty="0">
                <a:hlinkClick r:id="rId3"/>
              </a:rPr>
              <a:t>report</a:t>
            </a:r>
            <a:r>
              <a:rPr lang="en-US" dirty="0"/>
              <a:t>.</a:t>
            </a:r>
          </a:p>
          <a:p>
            <a:pPr marL="0" lvl="0" indent="0">
              <a:lnSpc>
                <a:spcPct val="115000"/>
              </a:lnSpc>
              <a:buNone/>
            </a:pPr>
            <a:endParaRPr lang="en-US" dirty="0"/>
          </a:p>
          <a:p>
            <a:pPr marL="0" lvl="0" indent="0">
              <a:lnSpc>
                <a:spcPct val="115000"/>
              </a:lnSpc>
              <a:buNone/>
            </a:pPr>
            <a:r>
              <a:rPr lang="en-US" dirty="0"/>
              <a:t>Silver </a:t>
            </a:r>
            <a:r>
              <a:rPr lang="en-US" dirty="0">
                <a:solidFill>
                  <a:schemeClr val="accent6">
                    <a:lumMod val="75000"/>
                  </a:schemeClr>
                </a:solidFill>
              </a:rPr>
              <a:t>– Interactive presentation was created for the conference, reporting all results and plots using flexible dashboard. This report can be presentation can be found in group repository (Team Facility)</a:t>
            </a:r>
          </a:p>
          <a:p>
            <a:pPr marL="0" lvl="0" indent="0">
              <a:lnSpc>
                <a:spcPct val="115000"/>
              </a:lnSpc>
              <a:buNone/>
            </a:pPr>
            <a:r>
              <a:rPr lang="en-US" dirty="0"/>
              <a:t>- </a:t>
            </a:r>
            <a:r>
              <a:rPr lang="en-US" dirty="0">
                <a:solidFill>
                  <a:schemeClr val="accent6">
                    <a:lumMod val="75000"/>
                  </a:schemeClr>
                </a:solidFill>
              </a:rPr>
              <a:t>For the inferential statistics I have employed multiple linear regression examining which variables give least amount of uncertainty/best fit after determining the significant predictors I have employed linear regression to test the hypothesis, For the multiple linear regression p-value was 0.0135 and for the linear regression p-value was 0.0658. This can be found in results section in the scientific</a:t>
            </a:r>
            <a:r>
              <a:rPr lang="en-US" dirty="0"/>
              <a:t> </a:t>
            </a:r>
            <a:r>
              <a:rPr lang="en-US" dirty="0">
                <a:hlinkClick r:id="rId3"/>
              </a:rPr>
              <a:t>report</a:t>
            </a:r>
            <a:r>
              <a:rPr lang="en-US" dirty="0"/>
              <a:t>.</a:t>
            </a:r>
          </a:p>
          <a:p>
            <a:pPr marL="0" lvl="0" indent="0">
              <a:lnSpc>
                <a:spcPct val="115000"/>
              </a:lnSpc>
              <a:buNone/>
            </a:pPr>
            <a:endParaRPr lang="en-US" sz="700" i="1" dirty="0">
              <a:solidFill>
                <a:schemeClr val="lt1"/>
              </a:solidFill>
              <a:latin typeface="Helvetica Neue"/>
              <a:ea typeface="Helvetica Neue"/>
              <a:cs typeface="Helvetica Neue"/>
              <a:sym typeface="Helvetica Neue"/>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a:t>
            </a:r>
            <a:r>
              <a:rPr lang="en-NL" dirty="0" err="1"/>
              <a:t>ut</a:t>
            </a:r>
            <a:r>
              <a:rPr lang="en-NL" dirty="0"/>
              <a:t> your evidence down here to receive a medal!</a:t>
            </a:r>
            <a:endParaRPr lang="en-GB" dirty="0"/>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Going the extra mile!</a:t>
            </a:r>
            <a:endParaRPr lang="en-GB" dirty="0"/>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dirty="0"/>
              <a:t>Medal Challenges</a:t>
            </a:r>
            <a:endParaRPr lang="en-US" dirty="0"/>
          </a:p>
        </p:txBody>
      </p:sp>
      <p:pic>
        <p:nvPicPr>
          <p:cNvPr id="12" name="Graphic 11" descr="Medal">
            <a:extLst>
              <a:ext uri="{FF2B5EF4-FFF2-40B4-BE49-F238E27FC236}">
                <a16:creationId xmlns:a16="http://schemas.microsoft.com/office/drawing/2014/main" id="{DAEAD1FE-ADA8-7092-2C63-52D1D8722E0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5771" y="58096"/>
            <a:ext cx="459808" cy="459808"/>
          </a:xfrm>
          <a:prstGeom prst="rect">
            <a:avLst/>
          </a:prstGeom>
        </p:spPr>
      </p:pic>
    </p:spTree>
    <p:extLst>
      <p:ext uri="{BB962C8B-B14F-4D97-AF65-F5344CB8AC3E}">
        <p14:creationId xmlns:p14="http://schemas.microsoft.com/office/powerpoint/2010/main" val="18830774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Section </a:t>
            </a:r>
            <a:r>
              <a:rPr lang="en" dirty="0"/>
              <a:t>D</a:t>
            </a:r>
            <a:endParaRPr sz="6000" dirty="0"/>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Reflection</a:t>
            </a:r>
            <a:endParaRPr sz="300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dirty="0">
                <a:solidFill>
                  <a:srgbClr val="999999"/>
                </a:solidFill>
                <a:latin typeface="Roboto"/>
                <a:ea typeface="Roboto"/>
                <a:cs typeface="Roboto"/>
                <a:sym typeface="Roboto"/>
              </a:rPr>
              <a:t>D</a:t>
            </a:r>
            <a:endParaRPr sz="40000" dirty="0">
              <a:solidFill>
                <a:srgbClr val="999999"/>
              </a:solidFill>
              <a:latin typeface="Roboto"/>
              <a:ea typeface="Roboto"/>
              <a:cs typeface="Roboto"/>
              <a:sym typeface="Roboto"/>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did I achieve this block?</a:t>
            </a:r>
            <a:endParaRP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506" name="Google Shape;506;p53"/>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My most significant achievements this block</a:t>
            </a:r>
            <a:endParaRPr/>
          </a:p>
        </p:txBody>
      </p:sp>
      <p:sp>
        <p:nvSpPr>
          <p:cNvPr id="507" name="Google Shape;507;p53"/>
          <p:cNvSpPr txBox="1">
            <a:spLocks noGrp="1"/>
          </p:cNvSpPr>
          <p:nvPr>
            <p:ph type="body" idx="3"/>
          </p:nvPr>
        </p:nvSpPr>
        <p:spPr>
          <a:xfrm>
            <a:off x="182880" y="1069848"/>
            <a:ext cx="8778300" cy="3895200"/>
          </a:xfrm>
          <a:prstGeom prst="rect">
            <a:avLst/>
          </a:prstGeom>
        </p:spPr>
        <p:txBody>
          <a:bodyPr spcFirstLastPara="1" wrap="square" lIns="91425" tIns="91425" rIns="91425" bIns="91425" anchor="t" anchorCtr="0">
            <a:noAutofit/>
          </a:bodyPr>
          <a:lstStyle/>
          <a:p>
            <a:pPr marL="0" lvl="0" indent="0" algn="just">
              <a:spcBef>
                <a:spcPts val="800"/>
              </a:spcBef>
              <a:buNone/>
            </a:pPr>
            <a:r>
              <a:rPr lang="en-US" sz="1050" dirty="0">
                <a:solidFill>
                  <a:schemeClr val="accent6">
                    <a:lumMod val="75000"/>
                  </a:schemeClr>
                </a:solidFill>
              </a:rPr>
              <a:t>I have successfully achieved the SMARTER goals I set for myself in this academic journey. Over the course of this learning experience, I have acquired valuable knowledge and skills that have significantly enriched my understanding of scientific research and statistical analysis. One of my significant achievements throughout this Block has been my capacity to use statistical tools to evaluate and make informed decisions about scientific hypotheses. This newly acquired skill has widened my analytical abilities, allowing me to critically examine study topics and establish the statistical significance of the data. In addition, I have committed myself to becoming proficient in the R programming language. In the field of scientific research, this programming language has shown to be a great tool for data processing and visualization. My knowledge of R programming has improved my capacity to do relevant research by providing me with a knowledge in the scientific world.</a:t>
            </a:r>
            <a:endParaRPr lang="en" sz="1050" b="1" dirty="0">
              <a:solidFill>
                <a:schemeClr val="accent6">
                  <a:lumMod val="75000"/>
                </a:schemeClr>
              </a:solidFill>
            </a:endParaRPr>
          </a:p>
          <a:p>
            <a:pPr marL="0" lvl="0" indent="0" algn="just" rtl="0">
              <a:spcBef>
                <a:spcPts val="800"/>
              </a:spcBef>
              <a:spcAft>
                <a:spcPts val="0"/>
              </a:spcAft>
              <a:buNone/>
            </a:pPr>
            <a:r>
              <a:rPr lang="en" sz="1400" b="1" dirty="0"/>
              <a:t>My most difficult challenges this block</a:t>
            </a:r>
          </a:p>
          <a:p>
            <a:pPr marL="0" lvl="0" indent="0" algn="just">
              <a:spcBef>
                <a:spcPts val="800"/>
              </a:spcBef>
              <a:buNone/>
            </a:pPr>
            <a:r>
              <a:rPr lang="en-US" sz="1050" dirty="0">
                <a:solidFill>
                  <a:schemeClr val="accent6">
                    <a:lumMod val="75000"/>
                  </a:schemeClr>
                </a:solidFill>
              </a:rPr>
              <a:t>Time management and meeting deadlines were also issues that we had to deal with. Despite being under time constraints and facing deadlines, these problems drove us to improve our time management abilities and ensure that we could meet our commitments efficiently. Throughout this Block, I faced a number of problems, the majority of which were related to group organization and control. However, as the Block continued, our team was able to not only identify but also successfully address and overcome these challenges. I am confident in claiming that no obstacles ultimately prevented the successful outcomes of our efforts.</a:t>
            </a:r>
            <a:endParaRPr sz="1050" dirty="0">
              <a:solidFill>
                <a:schemeClr val="accent6">
                  <a:lumMod val="75000"/>
                </a:schemeClr>
              </a:solidFill>
            </a:endParaRPr>
          </a:p>
          <a:p>
            <a:pPr marL="0" lvl="0" indent="0" algn="just" rtl="0">
              <a:spcBef>
                <a:spcPts val="800"/>
              </a:spcBef>
              <a:spcAft>
                <a:spcPts val="0"/>
              </a:spcAft>
              <a:buNone/>
            </a:pPr>
            <a:r>
              <a:rPr lang="en" sz="1400" b="1" dirty="0"/>
              <a:t>The most important lessons I learned</a:t>
            </a:r>
          </a:p>
          <a:p>
            <a:pPr marL="0" lvl="0" indent="0" algn="just">
              <a:spcBef>
                <a:spcPts val="800"/>
              </a:spcBef>
              <a:buNone/>
            </a:pPr>
            <a:r>
              <a:rPr lang="en-US" sz="1100" dirty="0">
                <a:solidFill>
                  <a:schemeClr val="accent6">
                    <a:lumMod val="75000"/>
                  </a:schemeClr>
                </a:solidFill>
              </a:rPr>
              <a:t>I have developed a solid understanding of the importance of appropriately reporting and interpreting research findings and conclusions. This entails not just presenting facts in a clear and orderly manner, but also delving into the implications and significance of the results. I've mastered the skill of writing a well-structured research report that accurately and clearly presents the study process, data, and findings.</a:t>
            </a:r>
          </a:p>
        </p:txBody>
      </p:sp>
      <p:sp>
        <p:nvSpPr>
          <p:cNvPr id="508" name="Google Shape;508;p53"/>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well am I progressing?</a:t>
            </a:r>
            <a:endParaRPr/>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 sz="1400"/>
              <a:t>/</a:t>
            </a:r>
            <a:r>
              <a:rPr lang="en"/>
              <a:t>2</a:t>
            </a:r>
            <a:endParaRPr sz="1400"/>
          </a:p>
        </p:txBody>
      </p:sp>
      <p:sp>
        <p:nvSpPr>
          <p:cNvPr id="515" name="Google Shape;515;p54"/>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
            </a:r>
          </a:p>
        </p:txBody>
      </p:sp>
      <p:sp>
        <p:nvSpPr>
          <p:cNvPr id="516" name="Google Shape;516;p54"/>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 on my self assessment						My self assessment grade is a</a:t>
            </a:r>
            <a:endParaRPr b="0" i="1"/>
          </a:p>
        </p:txBody>
      </p:sp>
      <p:sp>
        <p:nvSpPr>
          <p:cNvPr id="517" name="Google Shape;517;p54"/>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a:buNone/>
            </a:pPr>
            <a:r>
              <a:rPr lang="en-US" dirty="0">
                <a:solidFill>
                  <a:schemeClr val="accent6">
                    <a:lumMod val="75000"/>
                  </a:schemeClr>
                </a:solidFill>
              </a:rPr>
              <a:t>In conclusion, my attention to this Block and commitment to excellence have enabled me to confidently state that I have completed all of the set outcomes. Not only have I reached them, but I have constantly worked to exceed them, delivering each result with clarity and a sense of personal achievements.</a:t>
            </a:r>
            <a:endParaRPr dirty="0">
              <a:solidFill>
                <a:schemeClr val="accent6">
                  <a:lumMod val="75000"/>
                </a:schemeClr>
              </a:solidFill>
            </a:endParaRPr>
          </a:p>
          <a:p>
            <a:pPr marL="0" lvl="0" indent="0" algn="just" rtl="0">
              <a:spcBef>
                <a:spcPts val="800"/>
              </a:spcBef>
              <a:spcAft>
                <a:spcPts val="0"/>
              </a:spcAft>
              <a:buNone/>
            </a:pPr>
            <a:r>
              <a:rPr lang="en" sz="1400" b="1" dirty="0"/>
              <a:t>How I plan to improve next block</a:t>
            </a:r>
            <a:endParaRPr sz="1400" b="1" dirty="0"/>
          </a:p>
          <a:p>
            <a:pPr marL="0" lvl="0" indent="0" algn="just">
              <a:spcBef>
                <a:spcPts val="800"/>
              </a:spcBef>
              <a:spcAft>
                <a:spcPts val="800"/>
              </a:spcAft>
              <a:buNone/>
            </a:pPr>
            <a:r>
              <a:rPr lang="en-US" dirty="0">
                <a:solidFill>
                  <a:schemeClr val="accent6">
                    <a:lumMod val="75000"/>
                  </a:schemeClr>
                </a:solidFill>
              </a:rPr>
              <a:t>Looking ahead to the next block, I have a clear plan in place to extend my learning journey even further. My objective is to sustain the momentum I've established thus far and to keep up the same pace. This includes staying on track with my academic goals and not allowing distractions interfere with my progress. Furthermore, I am truly excited to see what the following block has prepared for me. I approach it with enthusiasm and excitement, eager to deepen my knowledge, learn new skills, and tackle new challenges. This enthusiasm serves as a motivator for me to keep focused on my goals and maintain my present level of concentration. I am determined to improve my learning experience, reduce distractions, and approach each new opportunity with an open mind and an urge for information.</a:t>
            </a:r>
            <a:endParaRPr dirty="0">
              <a:solidFill>
                <a:schemeClr val="accent6">
                  <a:lumMod val="75000"/>
                </a:schemeClr>
              </a:solidFill>
            </a:endParaRPr>
          </a:p>
        </p:txBody>
      </p:sp>
      <p:sp>
        <p:nvSpPr>
          <p:cNvPr id="518" name="Google Shape;518;p54"/>
          <p:cNvSpPr txBox="1"/>
          <p:nvPr/>
        </p:nvSpPr>
        <p:spPr>
          <a:xfrm>
            <a:off x="7918704" y="6767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434343"/>
                </a:solidFill>
                <a:latin typeface="Roboto"/>
                <a:ea typeface="Roboto"/>
                <a:cs typeface="Roboto"/>
                <a:sym typeface="Roboto"/>
              </a:rPr>
              <a:t>10</a:t>
            </a:r>
            <a:endParaRPr sz="3600" b="1" dirty="0">
              <a:solidFill>
                <a:srgbClr val="434343"/>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Where am I starting?</a:t>
            </a:r>
            <a:endParaRPr/>
          </a:p>
        </p:txBody>
      </p:sp>
      <p:sp>
        <p:nvSpPr>
          <p:cNvPr id="123" name="Google Shape;123;p16"/>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t>1/</a:t>
            </a:r>
            <a:r>
              <a:rPr lang="en"/>
              <a:t>2</a:t>
            </a:r>
            <a:endParaRPr sz="1400"/>
          </a:p>
        </p:txBody>
      </p:sp>
      <p:sp>
        <p:nvSpPr>
          <p:cNvPr id="124" name="Google Shape;124;p16"/>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125" name="Google Shape;125;p16"/>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Feedback from previous assessment -								     Previous block’s grade</a:t>
            </a:r>
            <a:endParaRPr b="0" i="1" dirty="0"/>
          </a:p>
        </p:txBody>
      </p:sp>
      <p:sp>
        <p:nvSpPr>
          <p:cNvPr id="126" name="Google Shape;126;p16"/>
          <p:cNvSpPr txBox="1">
            <a:spLocks noGrp="1"/>
          </p:cNvSpPr>
          <p:nvPr>
            <p:ph type="body" idx="3"/>
          </p:nvPr>
        </p:nvSpPr>
        <p:spPr>
          <a:xfrm>
            <a:off x="182880" y="1235868"/>
            <a:ext cx="7735824" cy="3729179"/>
          </a:xfrm>
          <a:prstGeom prst="rect">
            <a:avLst/>
          </a:prstGeom>
        </p:spPr>
        <p:txBody>
          <a:bodyPr spcFirstLastPara="1" wrap="square" lIns="91425" tIns="91425" rIns="91425" bIns="91425" anchor="t" anchorCtr="0">
            <a:noAutofit/>
          </a:bodyPr>
          <a:lstStyle/>
          <a:p>
            <a:pPr marL="0" lvl="0" indent="0" algn="just">
              <a:lnSpc>
                <a:spcPct val="100000"/>
              </a:lnSpc>
              <a:buNone/>
            </a:pPr>
            <a:r>
              <a:rPr lang="en-US" sz="1050" dirty="0">
                <a:solidFill>
                  <a:schemeClr val="accent6">
                    <a:lumMod val="75000"/>
                  </a:schemeClr>
                </a:solidFill>
              </a:rPr>
              <a:t>Excellent organizational and team-work skills. The </a:t>
            </a:r>
            <a:r>
              <a:rPr lang="en-US" sz="1050" dirty="0" err="1">
                <a:solidFill>
                  <a:schemeClr val="accent6">
                    <a:lumMod val="75000"/>
                  </a:schemeClr>
                </a:solidFill>
              </a:rPr>
              <a:t>MLOps</a:t>
            </a:r>
            <a:r>
              <a:rPr lang="en-US" sz="1050" dirty="0">
                <a:solidFill>
                  <a:schemeClr val="accent6">
                    <a:lumMod val="75000"/>
                  </a:schemeClr>
                </a:solidFill>
              </a:rPr>
              <a:t> skills you learned this block will help you through the whole of Y2. Well done!</a:t>
            </a:r>
          </a:p>
          <a:p>
            <a:pPr marL="0" lvl="0" indent="0" algn="just">
              <a:lnSpc>
                <a:spcPct val="100000"/>
              </a:lnSpc>
              <a:buNone/>
            </a:pPr>
            <a:r>
              <a:rPr lang="en-US" sz="1050" dirty="0">
                <a:solidFill>
                  <a:schemeClr val="accent6">
                    <a:lumMod val="75000"/>
                  </a:schemeClr>
                </a:solidFill>
              </a:rPr>
              <a:t>Clear contribution to planning and reflection is documented.</a:t>
            </a:r>
          </a:p>
          <a:p>
            <a:pPr marL="0" lvl="0" indent="0" algn="just">
              <a:lnSpc>
                <a:spcPct val="100000"/>
              </a:lnSpc>
              <a:buNone/>
            </a:pPr>
            <a:r>
              <a:rPr lang="en-US" sz="1050" dirty="0">
                <a:solidFill>
                  <a:schemeClr val="accent6">
                    <a:lumMod val="75000"/>
                  </a:schemeClr>
                </a:solidFill>
              </a:rPr>
              <a:t>Clear documentation of peer-review.</a:t>
            </a:r>
          </a:p>
          <a:p>
            <a:pPr marL="0" lvl="0" indent="0" algn="just">
              <a:lnSpc>
                <a:spcPct val="100000"/>
              </a:lnSpc>
              <a:buNone/>
            </a:pPr>
            <a:r>
              <a:rPr lang="en-US" sz="1050" dirty="0">
                <a:solidFill>
                  <a:schemeClr val="accent6">
                    <a:lumMod val="75000"/>
                  </a:schemeClr>
                </a:solidFill>
              </a:rPr>
              <a:t>Details of communication styles applied are missing.</a:t>
            </a:r>
          </a:p>
          <a:p>
            <a:pPr marL="0" lvl="0" indent="0" algn="just">
              <a:lnSpc>
                <a:spcPct val="100000"/>
              </a:lnSpc>
              <a:buNone/>
            </a:pPr>
            <a:r>
              <a:rPr lang="en-US" sz="1050" dirty="0">
                <a:solidFill>
                  <a:schemeClr val="accent6">
                    <a:lumMod val="75000"/>
                  </a:schemeClr>
                </a:solidFill>
              </a:rPr>
              <a:t>Clear documentation of commitment to team goals is documented.</a:t>
            </a:r>
          </a:p>
          <a:p>
            <a:pPr marL="0" lvl="0" indent="0" algn="just">
              <a:lnSpc>
                <a:spcPct val="100000"/>
              </a:lnSpc>
              <a:buNone/>
            </a:pPr>
            <a:r>
              <a:rPr lang="en-US" sz="1050" dirty="0">
                <a:solidFill>
                  <a:schemeClr val="accent6">
                    <a:lumMod val="75000"/>
                  </a:schemeClr>
                </a:solidFill>
              </a:rPr>
              <a:t>Rewriting the goals to demonstrate that it is S.M.A.R.T will result in an excellent grade.</a:t>
            </a:r>
          </a:p>
          <a:p>
            <a:pPr marL="0" lvl="0" indent="0" algn="just">
              <a:lnSpc>
                <a:spcPct val="100000"/>
              </a:lnSpc>
              <a:buNone/>
            </a:pPr>
            <a:r>
              <a:rPr lang="en-US" sz="1050" dirty="0">
                <a:solidFill>
                  <a:schemeClr val="accent6">
                    <a:lumMod val="75000"/>
                  </a:schemeClr>
                </a:solidFill>
              </a:rPr>
              <a:t>Checklist is present, explanations are provided and individual contribution is documented.</a:t>
            </a:r>
          </a:p>
          <a:p>
            <a:pPr marL="0" lvl="0" indent="0" algn="just">
              <a:lnSpc>
                <a:spcPct val="100000"/>
              </a:lnSpc>
              <a:buNone/>
            </a:pPr>
            <a:r>
              <a:rPr lang="en-US" sz="1050" dirty="0">
                <a:solidFill>
                  <a:schemeClr val="accent6">
                    <a:lumMod val="75000"/>
                  </a:schemeClr>
                </a:solidFill>
              </a:rPr>
              <a:t>Professional project plan, well done!</a:t>
            </a:r>
          </a:p>
          <a:p>
            <a:pPr marL="0" lvl="0" indent="0" algn="just">
              <a:lnSpc>
                <a:spcPct val="100000"/>
              </a:lnSpc>
              <a:buNone/>
            </a:pPr>
            <a:r>
              <a:rPr lang="en-US" sz="1050" dirty="0">
                <a:solidFill>
                  <a:schemeClr val="accent6">
                    <a:lumMod val="75000"/>
                  </a:schemeClr>
                </a:solidFill>
              </a:rPr>
              <a:t>Clear individual contribution and documentation of the ML lifecycle.</a:t>
            </a:r>
          </a:p>
          <a:p>
            <a:pPr marL="0" lvl="0" indent="0" algn="just">
              <a:lnSpc>
                <a:spcPct val="100000"/>
              </a:lnSpc>
              <a:buNone/>
            </a:pPr>
            <a:r>
              <a:rPr lang="en-US" sz="1050" dirty="0">
                <a:solidFill>
                  <a:schemeClr val="accent6">
                    <a:lumMod val="75000"/>
                  </a:schemeClr>
                </a:solidFill>
              </a:rPr>
              <a:t>Test coverage is not documented. The submitted code-base can be improved. In particular, the folder structure.</a:t>
            </a:r>
          </a:p>
          <a:p>
            <a:pPr marL="0" lvl="0" indent="0" algn="just" rtl="0">
              <a:spcBef>
                <a:spcPts val="800"/>
              </a:spcBef>
              <a:spcAft>
                <a:spcPts val="0"/>
              </a:spcAft>
              <a:buNone/>
            </a:pPr>
            <a:endParaRPr sz="1050" dirty="0"/>
          </a:p>
          <a:p>
            <a:pPr marL="0" lvl="0" indent="0" algn="just" rtl="0">
              <a:spcBef>
                <a:spcPts val="800"/>
              </a:spcBef>
              <a:spcAft>
                <a:spcPts val="0"/>
              </a:spcAft>
              <a:buNone/>
            </a:pPr>
            <a:r>
              <a:rPr lang="en" sz="1400" b="1" dirty="0"/>
              <a:t>My interpretation / key takeaways</a:t>
            </a:r>
            <a:endParaRPr lang="en-US" sz="1400" b="1" dirty="0"/>
          </a:p>
          <a:p>
            <a:pPr marL="0" lvl="0" indent="0" algn="just">
              <a:spcBef>
                <a:spcPts val="800"/>
              </a:spcBef>
              <a:buNone/>
            </a:pPr>
            <a:r>
              <a:rPr lang="en-US" dirty="0">
                <a:solidFill>
                  <a:schemeClr val="accent6">
                    <a:lumMod val="75000"/>
                  </a:schemeClr>
                </a:solidFill>
              </a:rPr>
              <a:t>According to the evaluation, I have demonstrated good organizational and teamwork skills, with the learned </a:t>
            </a:r>
            <a:r>
              <a:rPr lang="en-US" dirty="0" err="1">
                <a:solidFill>
                  <a:schemeClr val="accent6">
                    <a:lumMod val="75000"/>
                  </a:schemeClr>
                </a:solidFill>
              </a:rPr>
              <a:t>MLOps</a:t>
            </a:r>
            <a:r>
              <a:rPr lang="en-US" dirty="0">
                <a:solidFill>
                  <a:schemeClr val="accent6">
                    <a:lumMod val="75000"/>
                  </a:schemeClr>
                </a:solidFill>
              </a:rPr>
              <a:t> skills anticipated to be useful for the next year. My contributions to planning and reflection, as well as my recording of peer-review efforts, have been evident. On the plus side, the use of a checklist with explanations and documentation of my specific efforts is excellent. My project plan is considered professional, and my documentation regarding the ML lifecycle is clear. nevertheless, there are certain issues that need to be addressed, such as the absence of test coverage documentation and the need for improvement in the provided code-base, notably in terms of folder structure. Addressing these issues can help me perform better overall on the assignment.</a:t>
            </a:r>
          </a:p>
        </p:txBody>
      </p:sp>
      <p:sp>
        <p:nvSpPr>
          <p:cNvPr id="127" name="Google Shape;127;p16"/>
          <p:cNvSpPr txBox="1"/>
          <p:nvPr/>
        </p:nvSpPr>
        <p:spPr>
          <a:xfrm>
            <a:off x="7918704" y="7529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434343"/>
                </a:solidFill>
                <a:latin typeface="Roboto"/>
                <a:ea typeface="Roboto"/>
                <a:cs typeface="Roboto"/>
                <a:sym typeface="Roboto"/>
              </a:rPr>
              <a:t>8.6</a:t>
            </a:r>
            <a:endParaRPr sz="3600" b="1" dirty="0">
              <a:solidFill>
                <a:srgbClr val="434343"/>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my plan?</a:t>
            </a:r>
            <a:endParaRPr/>
          </a:p>
        </p:txBody>
      </p:sp>
      <p:sp>
        <p:nvSpPr>
          <p:cNvPr id="133" name="Google Shape;133;p17"/>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34" name="Google Shape;134;p17"/>
          <p:cNvSpPr txBox="1">
            <a:spLocks noGrp="1"/>
          </p:cNvSpPr>
          <p:nvPr>
            <p:ph type="subTitle" idx="1"/>
          </p:nvPr>
        </p:nvSpPr>
        <p:spPr>
          <a:xfrm>
            <a:off x="182873" y="667500"/>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What I learned last block -										     Previous block’s grade</a:t>
            </a:r>
            <a:endParaRPr dirty="0"/>
          </a:p>
        </p:txBody>
      </p:sp>
      <p:sp>
        <p:nvSpPr>
          <p:cNvPr id="135" name="Google Shape;135;p17"/>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a:lnSpc>
                <a:spcPct val="100000"/>
              </a:lnSpc>
              <a:buNone/>
            </a:pPr>
            <a:r>
              <a:rPr lang="en-US" sz="1200" dirty="0">
                <a:solidFill>
                  <a:schemeClr val="accent6">
                    <a:lumMod val="75000"/>
                  </a:schemeClr>
                </a:solidFill>
              </a:rPr>
              <a:t>In order to accomplish the tasks that I was struggling with, I learned to rely on the other members of the team to help me out, which was very helpful since I wasn't satisfied with the ethical outcomes. I learned that tasks division is essential for group project. During my individual contribution, I learned how to write a data quality report as well as how to write machine learning lifecycles which are very important for machine learning.</a:t>
            </a:r>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My current level of progress</a:t>
            </a:r>
          </a:p>
          <a:p>
            <a:pPr marL="0" lvl="0" indent="0" algn="just" rtl="0">
              <a:spcBef>
                <a:spcPts val="800"/>
              </a:spcBef>
              <a:spcAft>
                <a:spcPts val="0"/>
              </a:spcAft>
              <a:buNone/>
            </a:pPr>
            <a:r>
              <a:rPr lang="en-US" sz="1400" dirty="0">
                <a:solidFill>
                  <a:schemeClr val="accent6">
                    <a:lumMod val="75000"/>
                  </a:schemeClr>
                </a:solidFill>
              </a:rPr>
              <a:t>Currently I feel satisfied with what I have learned from last work. I can confidently say that I have significantly contributed to the group project, as I shown from my organization and teamwork skills. </a:t>
            </a:r>
            <a:endParaRPr lang="en" sz="1400" dirty="0">
              <a:solidFill>
                <a:schemeClr val="accent6">
                  <a:lumMod val="75000"/>
                </a:schemeClr>
              </a:solidFill>
            </a:endParaRPr>
          </a:p>
          <a:p>
            <a:pPr marL="0" lvl="0" indent="0" algn="just" rtl="0">
              <a:spcBef>
                <a:spcPts val="800"/>
              </a:spcBef>
              <a:spcAft>
                <a:spcPts val="0"/>
              </a:spcAft>
              <a:buNone/>
            </a:pPr>
            <a:endParaRPr sz="1400" b="1" dirty="0"/>
          </a:p>
        </p:txBody>
      </p:sp>
      <p:sp>
        <p:nvSpPr>
          <p:cNvPr id="136" name="Google Shape;136;p17"/>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137" name="Google Shape;137;p17"/>
          <p:cNvSpPr txBox="1"/>
          <p:nvPr/>
        </p:nvSpPr>
        <p:spPr>
          <a:xfrm>
            <a:off x="6217920" y="2225963"/>
            <a:ext cx="2743200" cy="2738629"/>
          </a:xfrm>
          <a:prstGeom prst="rect">
            <a:avLst/>
          </a:prstGeom>
          <a:solidFill>
            <a:srgbClr val="FFFFFF"/>
          </a:solidFill>
          <a:ln>
            <a:noFill/>
          </a:ln>
        </p:spPr>
        <p:txBody>
          <a:bodyPr spcFirstLastPara="1" wrap="square" lIns="91425" tIns="91425" rIns="91425" bIns="91425" anchor="t" anchorCtr="0">
            <a:noAutofit/>
          </a:bodyPr>
          <a:lstStyle/>
          <a:p>
            <a:pPr lvl="0">
              <a:lnSpc>
                <a:spcPct val="104000"/>
              </a:lnSpc>
            </a:pPr>
            <a:r>
              <a:rPr lang="en-US" sz="1000" dirty="0">
                <a:solidFill>
                  <a:srgbClr val="434343"/>
                </a:solidFill>
                <a:latin typeface="Roboto"/>
                <a:ea typeface="Roboto"/>
                <a:cs typeface="Roboto"/>
                <a:sym typeface="Roboto"/>
              </a:rPr>
              <a:t>Excellent organizational and teamwork skills, and the </a:t>
            </a:r>
            <a:r>
              <a:rPr lang="en-US" sz="1000" dirty="0" err="1">
                <a:solidFill>
                  <a:srgbClr val="434343"/>
                </a:solidFill>
                <a:latin typeface="Roboto"/>
                <a:ea typeface="Roboto"/>
                <a:cs typeface="Roboto"/>
                <a:sym typeface="Roboto"/>
              </a:rPr>
              <a:t>MLOps</a:t>
            </a:r>
            <a:r>
              <a:rPr lang="en-US" sz="1000" dirty="0">
                <a:solidFill>
                  <a:srgbClr val="434343"/>
                </a:solidFill>
                <a:latin typeface="Roboto"/>
                <a:ea typeface="Roboto"/>
                <a:cs typeface="Roboto"/>
                <a:sym typeface="Roboto"/>
              </a:rPr>
              <a:t> skills acquired during this block will be valuable in Year 2.  Clear contributions to planning and reflection, and their peer-review documentation is well-detailed. However, there is a lack of information regarding the communication styles they employed. Commitment to team goals is well-documented. Provided a checklist, explanations, and documented their individual contributions, showing a professional project plan. Documentation of the ML lifecycle is clear. Nevertheless, there is no documentation of test coverage, and the submitted code-base could be improved, particularly in terms of the folder structure.</a:t>
            </a:r>
            <a:endParaRPr sz="1000" dirty="0">
              <a:solidFill>
                <a:srgbClr val="434343"/>
              </a:solidFill>
              <a:latin typeface="Roboto"/>
              <a:ea typeface="Roboto"/>
              <a:cs typeface="Roboto"/>
              <a:sym typeface="Roboto"/>
            </a:endParaRPr>
          </a:p>
        </p:txBody>
      </p:sp>
      <p:sp>
        <p:nvSpPr>
          <p:cNvPr id="138" name="Google Shape;138;p17"/>
          <p:cNvSpPr txBox="1"/>
          <p:nvPr/>
        </p:nvSpPr>
        <p:spPr>
          <a:xfrm>
            <a:off x="7918704" y="7529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434343"/>
                </a:solidFill>
                <a:latin typeface="Roboto"/>
                <a:ea typeface="Roboto"/>
                <a:cs typeface="Roboto"/>
                <a:sym typeface="Roboto"/>
              </a:rPr>
              <a:t>8.6</a:t>
            </a:r>
            <a:endParaRPr sz="3600" b="1" dirty="0">
              <a:solidFill>
                <a:srgbClr val="434343"/>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body" idx="3"/>
          </p:nvPr>
        </p:nvSpPr>
        <p:spPr>
          <a:xfrm>
            <a:off x="3108950" y="1069812"/>
            <a:ext cx="5852100" cy="38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6">
                    <a:lumMod val="75000"/>
                  </a:schemeClr>
                </a:solidFill>
              </a:rPr>
              <a:t>Data analysis and interpretations 90%</a:t>
            </a:r>
            <a:endParaRPr dirty="0">
              <a:solidFill>
                <a:schemeClr val="accent6">
                  <a:lumMod val="75000"/>
                </a:schemeClr>
              </a:solidFill>
            </a:endParaRPr>
          </a:p>
          <a:p>
            <a:pPr marL="0" lvl="0" indent="0" algn="l" rtl="0">
              <a:spcBef>
                <a:spcPts val="800"/>
              </a:spcBef>
              <a:spcAft>
                <a:spcPts val="0"/>
              </a:spcAft>
              <a:buNone/>
            </a:pPr>
            <a:r>
              <a:rPr lang="en-US" dirty="0">
                <a:solidFill>
                  <a:schemeClr val="accent6">
                    <a:lumMod val="75000"/>
                  </a:schemeClr>
                </a:solidFill>
              </a:rPr>
              <a:t>Communication and storytelling 10%</a:t>
            </a:r>
          </a:p>
          <a:p>
            <a:pPr marL="0" lvl="0" indent="0" algn="l" rtl="0">
              <a:spcBef>
                <a:spcPts val="800"/>
              </a:spcBef>
              <a:spcAft>
                <a:spcPts val="0"/>
              </a:spcAft>
              <a:buNone/>
            </a:pPr>
            <a:endParaRPr dirty="0"/>
          </a:p>
          <a:p>
            <a:pPr marL="0" lvl="0" indent="0" algn="l" rtl="0">
              <a:spcBef>
                <a:spcPts val="800"/>
              </a:spcBef>
              <a:spcAft>
                <a:spcPts val="0"/>
              </a:spcAft>
              <a:buNone/>
            </a:pPr>
            <a:r>
              <a:rPr lang="en" sz="1400" b="1" dirty="0"/>
              <a:t>Personal and professional development goals</a:t>
            </a:r>
          </a:p>
          <a:p>
            <a:pPr marL="0" lvl="0" indent="0" algn="l" rtl="0">
              <a:spcBef>
                <a:spcPts val="800"/>
              </a:spcBef>
              <a:spcAft>
                <a:spcPts val="0"/>
              </a:spcAft>
              <a:buNone/>
            </a:pPr>
            <a:endParaRPr sz="1400" b="1" dirty="0"/>
          </a:p>
          <a:p>
            <a:pPr marL="0" indent="0" algn="just">
              <a:lnSpc>
                <a:spcPct val="100000"/>
              </a:lnSpc>
              <a:buNone/>
            </a:pPr>
            <a:r>
              <a:rPr lang="en-US" sz="900" b="1" dirty="0">
                <a:solidFill>
                  <a:schemeClr val="accent6">
                    <a:lumMod val="75000"/>
                  </a:schemeClr>
                </a:solidFill>
              </a:rPr>
              <a:t>Personal</a:t>
            </a:r>
          </a:p>
          <a:p>
            <a:pPr marL="171450" indent="-171450" algn="just">
              <a:lnSpc>
                <a:spcPct val="100000"/>
              </a:lnSpc>
            </a:pPr>
            <a:r>
              <a:rPr lang="en-US" sz="900" i="1" dirty="0">
                <a:solidFill>
                  <a:schemeClr val="accent6">
                    <a:lumMod val="75000"/>
                  </a:schemeClr>
                </a:solidFill>
              </a:rPr>
              <a:t>Improve my data cleaning skills by learning advanced data preprocessing techniques.</a:t>
            </a:r>
          </a:p>
          <a:p>
            <a:pPr marL="171450" indent="-171450" algn="just">
              <a:lnSpc>
                <a:spcPct val="100000"/>
              </a:lnSpc>
            </a:pPr>
            <a:r>
              <a:rPr lang="en-US" sz="900" i="1" dirty="0">
                <a:solidFill>
                  <a:schemeClr val="accent6">
                    <a:lumMod val="75000"/>
                  </a:schemeClr>
                </a:solidFill>
              </a:rPr>
              <a:t>Improve my complex data interpretation by mastering statistical analysis methods.</a:t>
            </a:r>
          </a:p>
          <a:p>
            <a:pPr marL="171450" indent="-171450" algn="just">
              <a:lnSpc>
                <a:spcPct val="100000"/>
              </a:lnSpc>
            </a:pPr>
            <a:r>
              <a:rPr lang="en-US" sz="900" i="1" dirty="0">
                <a:solidFill>
                  <a:schemeClr val="accent6">
                    <a:lumMod val="75000"/>
                  </a:schemeClr>
                </a:solidFill>
              </a:rPr>
              <a:t>Successfully apply advanced statistical analysis</a:t>
            </a:r>
          </a:p>
          <a:p>
            <a:pPr marL="0" indent="0" algn="just">
              <a:lnSpc>
                <a:spcPct val="100000"/>
              </a:lnSpc>
              <a:buNone/>
            </a:pPr>
            <a:endParaRPr lang="en-US" sz="900" dirty="0">
              <a:solidFill>
                <a:schemeClr val="accent6">
                  <a:lumMod val="75000"/>
                </a:schemeClr>
              </a:solidFill>
            </a:endParaRPr>
          </a:p>
          <a:p>
            <a:pPr marL="0" indent="0" algn="just">
              <a:lnSpc>
                <a:spcPct val="100000"/>
              </a:lnSpc>
              <a:buNone/>
            </a:pPr>
            <a:r>
              <a:rPr lang="en-US" sz="900" b="1" dirty="0">
                <a:solidFill>
                  <a:schemeClr val="accent6">
                    <a:lumMod val="75000"/>
                  </a:schemeClr>
                </a:solidFill>
              </a:rPr>
              <a:t>Professional</a:t>
            </a:r>
          </a:p>
          <a:p>
            <a:pPr marL="171450" indent="-171450" algn="just">
              <a:lnSpc>
                <a:spcPct val="100000"/>
              </a:lnSpc>
            </a:pPr>
            <a:r>
              <a:rPr lang="en-US" sz="900" i="1" dirty="0">
                <a:solidFill>
                  <a:schemeClr val="accent6">
                    <a:lumMod val="75000"/>
                  </a:schemeClr>
                </a:solidFill>
              </a:rPr>
              <a:t>Allocate at least 10 hours per week to study data preprocessing techniques and statistical analysis methods</a:t>
            </a:r>
          </a:p>
          <a:p>
            <a:pPr marL="171450" indent="-171450" algn="just">
              <a:lnSpc>
                <a:spcPct val="100000"/>
              </a:lnSpc>
            </a:pPr>
            <a:r>
              <a:rPr lang="en-US" sz="900" i="1" dirty="0">
                <a:solidFill>
                  <a:schemeClr val="accent6">
                    <a:lumMod val="75000"/>
                  </a:schemeClr>
                </a:solidFill>
              </a:rPr>
              <a:t>Seek mentorship or guidance to improve my statistical analysis skills and receive feedback on project work.</a:t>
            </a:r>
          </a:p>
          <a:p>
            <a:pPr marL="171450" indent="-171450" algn="just">
              <a:lnSpc>
                <a:spcPct val="100000"/>
              </a:lnSpc>
            </a:pPr>
            <a:r>
              <a:rPr lang="en-US" sz="900" i="1" dirty="0">
                <a:solidFill>
                  <a:schemeClr val="accent6">
                    <a:lumMod val="75000"/>
                  </a:schemeClr>
                </a:solidFill>
              </a:rPr>
              <a:t>Conduct a comprehensive study to assess the impact, possibilities, and risks of implementing AI at </a:t>
            </a:r>
            <a:r>
              <a:rPr lang="en-US" sz="900" i="1" dirty="0" err="1">
                <a:solidFill>
                  <a:schemeClr val="accent6">
                    <a:lumMod val="75000"/>
                  </a:schemeClr>
                </a:solidFill>
              </a:rPr>
              <a:t>Buas</a:t>
            </a:r>
            <a:r>
              <a:rPr lang="en-US" sz="900" i="1" dirty="0">
                <a:solidFill>
                  <a:schemeClr val="accent6">
                    <a:lumMod val="75000"/>
                  </a:schemeClr>
                </a:solidFill>
              </a:rPr>
              <a:t> across student, staff, and organizational perspectives.</a:t>
            </a:r>
          </a:p>
          <a:p>
            <a:pPr marL="171450" indent="-171450" algn="just">
              <a:lnSpc>
                <a:spcPct val="100000"/>
              </a:lnSpc>
            </a:pPr>
            <a:r>
              <a:rPr lang="en-US" sz="900" i="1" dirty="0">
                <a:solidFill>
                  <a:schemeClr val="accent6">
                    <a:lumMod val="75000"/>
                  </a:schemeClr>
                </a:solidFill>
              </a:rPr>
              <a:t> Administer a survey to at least 50 participants from facility domain to collect quantitative data on attitudes, knowledge, acceptance, and perceived impact of AI.</a:t>
            </a:r>
          </a:p>
          <a:p>
            <a:pPr marL="171450" indent="-171450" algn="just">
              <a:lnSpc>
                <a:spcPct val="100000"/>
              </a:lnSpc>
            </a:pPr>
            <a:r>
              <a:rPr lang="en-US" sz="900" i="1" dirty="0">
                <a:solidFill>
                  <a:schemeClr val="accent6">
                    <a:lumMod val="75000"/>
                  </a:schemeClr>
                </a:solidFill>
              </a:rPr>
              <a:t>Conduct in-depth interviews with 2 stakeholders to gather qualitative insights.</a:t>
            </a:r>
          </a:p>
          <a:p>
            <a:pPr marL="171450" indent="-171450" algn="just">
              <a:lnSpc>
                <a:spcPct val="100000"/>
              </a:lnSpc>
            </a:pPr>
            <a:r>
              <a:rPr lang="en-US" sz="900" i="1" dirty="0">
                <a:solidFill>
                  <a:schemeClr val="accent6">
                    <a:lumMod val="75000"/>
                  </a:schemeClr>
                </a:solidFill>
              </a:rPr>
              <a:t>Summarize research findings in a policy paper within one month.</a:t>
            </a:r>
          </a:p>
          <a:p>
            <a:pPr marL="171450" indent="-171450" algn="just">
              <a:lnSpc>
                <a:spcPct val="100000"/>
              </a:lnSpc>
            </a:pPr>
            <a:endParaRPr lang="en-US" dirty="0"/>
          </a:p>
        </p:txBody>
      </p:sp>
      <p:sp>
        <p:nvSpPr>
          <p:cNvPr id="144" name="Google Shape;144;p1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are my goals?</a:t>
            </a:r>
            <a:endParaRPr/>
          </a:p>
        </p:txBody>
      </p:sp>
      <p:sp>
        <p:nvSpPr>
          <p:cNvPr id="145" name="Google Shape;145;p18"/>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146" name="Google Shape;146;p18"/>
          <p:cNvSpPr txBox="1">
            <a:spLocks noGrp="1"/>
          </p:cNvSpPr>
          <p:nvPr>
            <p:ph type="subTitle" idx="1"/>
          </p:nvPr>
        </p:nvSpPr>
        <p:spPr>
          <a:xfrm>
            <a:off x="3108960" y="667512"/>
            <a:ext cx="58521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The roles I am taking responsibility for</a:t>
            </a:r>
            <a:r>
              <a:rPr lang="en" b="0" i="1"/>
              <a:t> (if multiple add in percentages)</a:t>
            </a:r>
            <a:endParaRPr b="0" i="1"/>
          </a:p>
        </p:txBody>
      </p:sp>
      <p:sp>
        <p:nvSpPr>
          <p:cNvPr id="147" name="Google Shape;147;p18"/>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graphicFrame>
        <p:nvGraphicFramePr>
          <p:cNvPr id="148" name="Google Shape;148;p18"/>
          <p:cNvGraphicFramePr/>
          <p:nvPr/>
        </p:nvGraphicFramePr>
        <p:xfrm>
          <a:off x="182880" y="658368"/>
          <a:ext cx="2740000" cy="4297700"/>
        </p:xfrm>
        <a:graphic>
          <a:graphicData uri="http://schemas.openxmlformats.org/drawingml/2006/table">
            <a:tbl>
              <a:tblPr>
                <a:noFill/>
                <a:tableStyleId>{764D4AE7-FFBC-431D-9275-528F30A785D3}</a:tableStyleId>
              </a:tblPr>
              <a:tblGrid>
                <a:gridCol w="587150">
                  <a:extLst>
                    <a:ext uri="{9D8B030D-6E8A-4147-A177-3AD203B41FA5}">
                      <a16:colId xmlns:a16="http://schemas.microsoft.com/office/drawing/2014/main" val="20000"/>
                    </a:ext>
                  </a:extLst>
                </a:gridCol>
                <a:gridCol w="2152850">
                  <a:extLst>
                    <a:ext uri="{9D8B030D-6E8A-4147-A177-3AD203B41FA5}">
                      <a16:colId xmlns:a16="http://schemas.microsoft.com/office/drawing/2014/main" val="20001"/>
                    </a:ext>
                  </a:extLst>
                </a:gridCol>
              </a:tblGrid>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S</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C4125"/>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Specific:</a:t>
                      </a:r>
                      <a:r>
                        <a:rPr lang="en" sz="600">
                          <a:latin typeface="Roboto"/>
                          <a:ea typeface="Roboto"/>
                          <a:cs typeface="Roboto"/>
                          <a:sym typeface="Roboto"/>
                        </a:rPr>
                        <a:t> Be specific when determining your goal. The more specific the better. Putting a real figure to your goal helps make it measurable. When specific and measurable your subconscious mind cannot override your goals, they become achievable.</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M</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E06666"/>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Meaningful:</a:t>
                      </a:r>
                      <a:r>
                        <a:rPr lang="en" sz="600">
                          <a:latin typeface="Roboto"/>
                          <a:ea typeface="Roboto"/>
                          <a:cs typeface="Roboto"/>
                          <a:sym typeface="Roboto"/>
                        </a:rPr>
                        <a:t> This is the WHY of your goal setting. When your specific goal has enough meaning for you, you will do whatever it takes to achieve it. When your goal is meaningful the more profound and life altering the results are.</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A</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6B26B"/>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Achievable:</a:t>
                      </a:r>
                      <a:r>
                        <a:rPr lang="en" sz="600">
                          <a:latin typeface="Roboto"/>
                          <a:ea typeface="Roboto"/>
                          <a:cs typeface="Roboto"/>
                          <a:sym typeface="Roboto"/>
                        </a:rPr>
                        <a:t> Choosing realistic and short-term goals helps them be more achievable. Long-term goals can be larger and take more time to achieve. Planning smaller short-term goals as steps to larger long-term goals assists in achieving them.</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D966"/>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Relevant:</a:t>
                      </a:r>
                      <a:r>
                        <a:rPr lang="en" sz="600">
                          <a:latin typeface="Roboto"/>
                          <a:ea typeface="Roboto"/>
                          <a:cs typeface="Roboto"/>
                          <a:sym typeface="Roboto"/>
                        </a:rPr>
                        <a:t> Each goal you set must be in line with your core values and in harmony with what YOU want out of life. Contradictions in values and goals leads to frustration and loss of motivation. Designing your goals with the expectation of your personal success.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T</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93C47D"/>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Time-Bound:</a:t>
                      </a:r>
                      <a:r>
                        <a:rPr lang="en" sz="600">
                          <a:latin typeface="Roboto"/>
                          <a:ea typeface="Roboto"/>
                          <a:cs typeface="Roboto"/>
                          <a:sym typeface="Roboto"/>
                        </a:rPr>
                        <a:t> Setting a time limit on achieving a goal makes it measurable. When a goal is measurable you can SEE your progress and support your motivation and commitment. Giving your goal a time limit assists you in holding yourself accountable to its completion.</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4"/>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E</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76A5AF"/>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Evaluate:</a:t>
                      </a:r>
                      <a:r>
                        <a:rPr lang="en" sz="600">
                          <a:latin typeface="Roboto"/>
                          <a:ea typeface="Roboto"/>
                          <a:cs typeface="Roboto"/>
                          <a:sym typeface="Roboto"/>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5"/>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6D9EEB"/>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Readjust:</a:t>
                      </a:r>
                      <a:r>
                        <a:rPr lang="en" sz="600">
                          <a:latin typeface="Roboto"/>
                          <a:ea typeface="Roboto"/>
                          <a:cs typeface="Roboto"/>
                          <a:sym typeface="Roboto"/>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B</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 Log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B</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53072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 dirty="0"/>
              <a:t>Week 1 - Log</a:t>
            </a:r>
            <a:endParaRPr lang="en-US" dirty="0"/>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163" name="Google Shape;163;p20"/>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27940" lvl="0" indent="0" algn="l" rtl="0">
              <a:spcBef>
                <a:spcPts val="0"/>
              </a:spcBef>
              <a:spcAft>
                <a:spcPts val="0"/>
              </a:spcAft>
              <a:buSzPts val="1000"/>
              <a:buNone/>
            </a:pPr>
            <a:r>
              <a:rPr lang="en" dirty="0">
                <a:solidFill>
                  <a:schemeClr val="accent6">
                    <a:lumMod val="75000"/>
                  </a:schemeClr>
                </a:solidFill>
              </a:rPr>
              <a:t>For the first week of 2</a:t>
            </a:r>
            <a:r>
              <a:rPr lang="en-US" baseline="30000" dirty="0" err="1">
                <a:solidFill>
                  <a:schemeClr val="accent6">
                    <a:lumMod val="75000"/>
                  </a:schemeClr>
                </a:solidFill>
              </a:rPr>
              <a:t>nd</a:t>
            </a:r>
            <a:r>
              <a:rPr lang="en-US" dirty="0">
                <a:solidFill>
                  <a:schemeClr val="accent6">
                    <a:lumMod val="75000"/>
                  </a:schemeClr>
                </a:solidFill>
              </a:rPr>
              <a:t> academic year I will mainly try not to procrastinate and complete all tasks that are assigned for this week without leaving anything for the next week. I will complete all the knowledge modules by the end of the week and update the Worklog and Learning log. I need to set SMARTER goals by the end of the second week.</a:t>
            </a:r>
            <a:endParaRPr dirty="0">
              <a:solidFill>
                <a:schemeClr val="accent6">
                  <a:lumMod val="75000"/>
                </a:schemeClr>
              </a:solidFill>
            </a:endParaRPr>
          </a:p>
          <a:p>
            <a:pPr marL="182880" lvl="0" indent="-154940" algn="l" rtl="0">
              <a:spcBef>
                <a:spcPts val="0"/>
              </a:spcBef>
              <a:spcAft>
                <a:spcPts val="0"/>
              </a:spcAft>
              <a:buSzPts val="1000"/>
              <a:buChar char="●"/>
            </a:pPr>
            <a:r>
              <a:rPr lang="en" dirty="0"/>
              <a:t>What have you actually been able to do? </a:t>
            </a:r>
          </a:p>
          <a:p>
            <a:pPr marL="27940" lvl="0" indent="0" algn="l" rtl="0">
              <a:spcBef>
                <a:spcPts val="0"/>
              </a:spcBef>
              <a:spcAft>
                <a:spcPts val="0"/>
              </a:spcAft>
              <a:buSzPts val="1000"/>
              <a:buNone/>
            </a:pPr>
            <a:r>
              <a:rPr lang="en" dirty="0">
                <a:solidFill>
                  <a:schemeClr val="accent6">
                    <a:lumMod val="75000"/>
                  </a:schemeClr>
                </a:solidFill>
              </a:rPr>
              <a:t>I was able to complete all the knowedg</a:t>
            </a:r>
            <a:r>
              <a:rPr lang="en-US" dirty="0">
                <a:solidFill>
                  <a:schemeClr val="accent6">
                    <a:lumMod val="75000"/>
                  </a:schemeClr>
                </a:solidFill>
              </a:rPr>
              <a:t>e modules from the study materials.</a:t>
            </a:r>
          </a:p>
          <a:p>
            <a:pPr marL="182880" lvl="0" indent="-154940" algn="l" rtl="0">
              <a:spcBef>
                <a:spcPts val="0"/>
              </a:spcBef>
              <a:spcAft>
                <a:spcPts val="0"/>
              </a:spcAft>
              <a:buSzPts val="1000"/>
              <a:buChar char="●"/>
            </a:pPr>
            <a:r>
              <a:rPr lang="en-US" dirty="0"/>
              <a:t>Showcase the evidence of your progress (production artifacts, short descriptions-links-pictures animated gifs, etc.)</a:t>
            </a:r>
          </a:p>
        </p:txBody>
      </p:sp>
      <p:sp>
        <p:nvSpPr>
          <p:cNvPr id="164" name="Google Shape;164;p20"/>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p>
          <a:p>
            <a:pPr marL="27940" lvl="0" indent="0" algn="l" rtl="0">
              <a:spcBef>
                <a:spcPts val="0"/>
              </a:spcBef>
              <a:spcAft>
                <a:spcPts val="0"/>
              </a:spcAft>
              <a:buSzPts val="1000"/>
              <a:buNone/>
            </a:pPr>
            <a:r>
              <a:rPr lang="en" dirty="0">
                <a:solidFill>
                  <a:schemeClr val="accent6">
                    <a:lumMod val="75000"/>
                  </a:schemeClr>
                </a:solidFill>
              </a:rPr>
              <a:t>Since I missed the first 2 Datalaps I</a:t>
            </a:r>
            <a:r>
              <a:rPr lang="en-US" dirty="0">
                <a:solidFill>
                  <a:schemeClr val="accent6">
                    <a:lumMod val="75000"/>
                  </a:schemeClr>
                </a:solidFill>
              </a:rPr>
              <a:t> had to get familiar with what I have missed and the creative brief. I was able to meet my weekly goals, however I have not been very active within the project planning.</a:t>
            </a:r>
          </a:p>
          <a:p>
            <a:pPr marL="182880" lvl="0" indent="-154940" algn="l" rtl="0">
              <a:spcBef>
                <a:spcPts val="0"/>
              </a:spcBef>
              <a:spcAft>
                <a:spcPts val="0"/>
              </a:spcAft>
              <a:buSzPts val="1000"/>
              <a:buChar char="●"/>
            </a:pPr>
            <a:r>
              <a:rPr lang="en-US" dirty="0"/>
              <a:t>What went well? </a:t>
            </a:r>
          </a:p>
          <a:p>
            <a:pPr marL="27940" lvl="0" indent="0" algn="l" rtl="0">
              <a:spcBef>
                <a:spcPts val="0"/>
              </a:spcBef>
              <a:spcAft>
                <a:spcPts val="0"/>
              </a:spcAft>
              <a:buSzPts val="1000"/>
              <a:buNone/>
            </a:pPr>
            <a:r>
              <a:rPr lang="en-US" dirty="0">
                <a:solidFill>
                  <a:schemeClr val="accent6">
                    <a:lumMod val="75000"/>
                  </a:schemeClr>
                </a:solidFill>
              </a:rPr>
              <a:t>The weekly goals are met and everything is up-to-date, no obstacles in terms of completion.</a:t>
            </a:r>
          </a:p>
          <a:p>
            <a:pPr marL="182880" lvl="0" indent="-154940" algn="l" rtl="0">
              <a:spcBef>
                <a:spcPts val="0"/>
              </a:spcBef>
              <a:spcAft>
                <a:spcPts val="0"/>
              </a:spcAft>
              <a:buSzPts val="1000"/>
              <a:buChar char="●"/>
            </a:pPr>
            <a:r>
              <a:rPr lang="en" dirty="0"/>
              <a:t>What didn’t go so well? </a:t>
            </a:r>
          </a:p>
          <a:p>
            <a:pPr marL="27940" lvl="0" indent="0" algn="l" rtl="0">
              <a:spcBef>
                <a:spcPts val="0"/>
              </a:spcBef>
              <a:spcAft>
                <a:spcPts val="0"/>
              </a:spcAft>
              <a:buSzPts val="1000"/>
              <a:buNone/>
            </a:pPr>
            <a:r>
              <a:rPr lang="en" dirty="0">
                <a:solidFill>
                  <a:schemeClr val="accent6">
                    <a:lumMod val="75000"/>
                  </a:schemeClr>
                </a:solidFill>
              </a:rPr>
              <a:t>Although </a:t>
            </a:r>
            <a:r>
              <a:rPr lang="en-US" dirty="0">
                <a:solidFill>
                  <a:schemeClr val="accent6">
                    <a:lumMod val="75000"/>
                  </a:schemeClr>
                </a:solidFill>
              </a:rPr>
              <a:t>I know the creative brief’s requirements I still need to understand better what I am expected to achieve by the end of this block.</a:t>
            </a:r>
            <a:endParaRPr dirty="0">
              <a:solidFill>
                <a:schemeClr val="accent6">
                  <a:lumMod val="75000"/>
                </a:schemeClr>
              </a:solidFill>
            </a:endParaRPr>
          </a:p>
          <a:p>
            <a:pPr marL="182880" lvl="0" indent="-154940" algn="l" rtl="0">
              <a:spcBef>
                <a:spcPts val="0"/>
              </a:spcBef>
              <a:spcAft>
                <a:spcPts val="0"/>
              </a:spcAft>
              <a:buSzPts val="1000"/>
              <a:buChar char="●"/>
            </a:pPr>
            <a:r>
              <a:rPr lang="en" dirty="0"/>
              <a:t>What did you learn? </a:t>
            </a:r>
          </a:p>
          <a:p>
            <a:pPr marL="27940" lvl="0" indent="0" algn="l" rtl="0">
              <a:spcBef>
                <a:spcPts val="0"/>
              </a:spcBef>
              <a:spcAft>
                <a:spcPts val="0"/>
              </a:spcAft>
              <a:buSzPts val="1000"/>
              <a:buNone/>
            </a:pPr>
            <a:r>
              <a:rPr lang="en" dirty="0">
                <a:solidFill>
                  <a:schemeClr val="accent6">
                    <a:lumMod val="75000"/>
                  </a:schemeClr>
                </a:solidFill>
              </a:rPr>
              <a:t>From the provided literature and courses I </a:t>
            </a:r>
            <a:r>
              <a:rPr lang="en-US" dirty="0">
                <a:solidFill>
                  <a:schemeClr val="accent6">
                    <a:lumMod val="75000"/>
                  </a:schemeClr>
                </a:solidFill>
              </a:rPr>
              <a:t>gained better understanding on how to formulate a research proposal and questions as well as I improved my writing skills.</a:t>
            </a:r>
            <a:endParaRPr dirty="0">
              <a:solidFill>
                <a:schemeClr val="accent6">
                  <a:lumMod val="75000"/>
                </a:schemeClr>
              </a:solidFill>
            </a:endParaRPr>
          </a:p>
          <a:p>
            <a:pPr marL="182880" lvl="0" indent="-154940" algn="l" rtl="0">
              <a:spcBef>
                <a:spcPts val="0"/>
              </a:spcBef>
              <a:spcAft>
                <a:spcPts val="0"/>
              </a:spcAft>
              <a:buSzPts val="1000"/>
              <a:buChar char="●"/>
            </a:pPr>
            <a:r>
              <a:rPr lang="en" dirty="0"/>
              <a:t>What could be added as an Action point looking forward to next week?</a:t>
            </a:r>
          </a:p>
          <a:p>
            <a:pPr marL="27940" lvl="0" indent="0" algn="l" rtl="0">
              <a:spcBef>
                <a:spcPts val="0"/>
              </a:spcBef>
              <a:spcAft>
                <a:spcPts val="0"/>
              </a:spcAft>
              <a:buSzPts val="1000"/>
              <a:buNone/>
            </a:pPr>
            <a:r>
              <a:rPr lang="en" dirty="0">
                <a:solidFill>
                  <a:schemeClr val="accent6">
                    <a:lumMod val="75000"/>
                  </a:schemeClr>
                </a:solidFill>
              </a:rPr>
              <a:t>Looking</a:t>
            </a:r>
            <a:r>
              <a:rPr lang="en-US" dirty="0">
                <a:solidFill>
                  <a:schemeClr val="accent6">
                    <a:lumMod val="75000"/>
                  </a:schemeClr>
                </a:solidFill>
              </a:rPr>
              <a:t> forward to the next week, I hope all the project brief will get clearer and I will be more involved in the project.</a:t>
            </a:r>
            <a:endParaRPr dirty="0">
              <a:solidFill>
                <a:schemeClr val="accent6">
                  <a:lumMod val="75000"/>
                </a:schemeClr>
              </a:solidFill>
            </a:endParaRPr>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1/2</a:t>
            </a:r>
            <a:endParaRPr dirty="0"/>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D3285B9E-5F9C-4D5D-8C57-B7AF8AF74F23}"/>
              </a:ext>
            </a:extLst>
          </p:cNvPr>
          <p:cNvPicPr>
            <a:picLocks noChangeAspect="1"/>
          </p:cNvPicPr>
          <p:nvPr/>
        </p:nvPicPr>
        <p:blipFill>
          <a:blip r:embed="rId3"/>
          <a:stretch>
            <a:fillRect/>
          </a:stretch>
        </p:blipFill>
        <p:spPr>
          <a:xfrm>
            <a:off x="427562" y="3353736"/>
            <a:ext cx="1902563" cy="1274132"/>
          </a:xfrm>
          <a:prstGeom prst="rect">
            <a:avLst/>
          </a:prstGeom>
        </p:spPr>
      </p:pic>
      <p:pic>
        <p:nvPicPr>
          <p:cNvPr id="5" name="Picture 4">
            <a:extLst>
              <a:ext uri="{FF2B5EF4-FFF2-40B4-BE49-F238E27FC236}">
                <a16:creationId xmlns:a16="http://schemas.microsoft.com/office/drawing/2014/main" id="{E2303C00-B6BB-4ACD-9023-687F79420F9E}"/>
              </a:ext>
            </a:extLst>
          </p:cNvPr>
          <p:cNvPicPr>
            <a:picLocks noChangeAspect="1"/>
          </p:cNvPicPr>
          <p:nvPr/>
        </p:nvPicPr>
        <p:blipFill>
          <a:blip r:embed="rId4"/>
          <a:stretch>
            <a:fillRect/>
          </a:stretch>
        </p:blipFill>
        <p:spPr>
          <a:xfrm>
            <a:off x="2576458" y="3353736"/>
            <a:ext cx="1902564" cy="1274133"/>
          </a:xfrm>
          <a:prstGeom prst="rect">
            <a:avLst/>
          </a:prstGeom>
        </p:spPr>
      </p:pic>
    </p:spTree>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78F7411FF5BA04C8BB948E4423DB960" ma:contentTypeVersion="11" ma:contentTypeDescription="Create a new document." ma:contentTypeScope="" ma:versionID="713ce497b2b4d71f6b5d130b802d4e8d">
  <xsd:schema xmlns:xsd="http://www.w3.org/2001/XMLSchema" xmlns:xs="http://www.w3.org/2001/XMLSchema" xmlns:p="http://schemas.microsoft.com/office/2006/metadata/properties" xmlns:ns2="cafc3e4c-b146-46b8-8a52-78ced9164e87" xmlns:ns3="35914ba8-9e4a-4224-9594-5062124be8f1" targetNamespace="http://schemas.microsoft.com/office/2006/metadata/properties" ma:root="true" ma:fieldsID="b65c5356acc1011e5a91a9ea20701c21" ns2:_="" ns3:_="">
    <xsd:import namespace="cafc3e4c-b146-46b8-8a52-78ced9164e87"/>
    <xsd:import namespace="35914ba8-9e4a-4224-9594-5062124be8f1"/>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afc3e4c-b146-46b8-8a52-78ced9164e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365a90ea-d0e7-4aae-8ef9-9f5dd1eb65e3" ma:termSetId="09814cd3-568e-fe90-9814-8d621ff8fb84" ma:anchorId="fba54fb3-c3e1-fe81-a776-ca4b69148c4d" ma:open="true" ma:isKeyword="false">
      <xsd:complexType>
        <xsd:sequence>
          <xsd:element ref="pc:Terms" minOccurs="0" maxOccurs="1"/>
        </xsd:sequence>
      </xsd:complex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5914ba8-9e4a-4224-9594-5062124be8f1"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3036bc52-4a51-452c-ad2d-608e46149e65}" ma:internalName="TaxCatchAll" ma:showField="CatchAllData" ma:web="35914ba8-9e4a-4224-9594-5062124be8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35914ba8-9e4a-4224-9594-5062124be8f1" xsi:nil="true"/>
    <lcf76f155ced4ddcb4097134ff3c332f xmlns="cafc3e4c-b146-46b8-8a52-78ced9164e8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8D9791E-52D0-4ABB-925A-4EAECF798D9B}">
  <ds:schemaRefs>
    <ds:schemaRef ds:uri="http://schemas.microsoft.com/sharepoint/v3/contenttype/forms"/>
  </ds:schemaRefs>
</ds:datastoreItem>
</file>

<file path=customXml/itemProps2.xml><?xml version="1.0" encoding="utf-8"?>
<ds:datastoreItem xmlns:ds="http://schemas.openxmlformats.org/officeDocument/2006/customXml" ds:itemID="{9AAB4C32-E3CF-4430-B003-E86149E92B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afc3e4c-b146-46b8-8a52-78ced9164e87"/>
    <ds:schemaRef ds:uri="35914ba8-9e4a-4224-9594-5062124be8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67B86F-F5BB-4BE6-9A37-0E19E53CB68B}">
  <ds:schemaRefs>
    <ds:schemaRef ds:uri="http://schemas.microsoft.com/office/2006/documentManagement/types"/>
    <ds:schemaRef ds:uri="http://schemas.microsoft.com/office/infopath/2007/PartnerControls"/>
    <ds:schemaRef ds:uri="http://www.w3.org/XML/1998/namespace"/>
    <ds:schemaRef ds:uri="cafc3e4c-b146-46b8-8a52-78ced9164e87"/>
    <ds:schemaRef ds:uri="http://purl.org/dc/elements/1.1/"/>
    <ds:schemaRef ds:uri="http://purl.org/dc/terms/"/>
    <ds:schemaRef ds:uri="http://schemas.openxmlformats.org/package/2006/metadata/core-properties"/>
    <ds:schemaRef ds:uri="http://purl.org/dc/dcmitype/"/>
    <ds:schemaRef ds:uri="35914ba8-9e4a-4224-9594-5062124be8f1"/>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TM02900769[[fn=Retrospect]]</Template>
  <TotalTime>11682</TotalTime>
  <Words>11874</Words>
  <Application>Microsoft Office PowerPoint</Application>
  <PresentationFormat>On-screen Show (16:9)</PresentationFormat>
  <Paragraphs>687</Paragraphs>
  <Slides>46</Slides>
  <Notes>46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46</vt:i4>
      </vt:variant>
    </vt:vector>
  </HeadingPairs>
  <TitlesOfParts>
    <vt:vector size="57" baseType="lpstr">
      <vt:lpstr>Roboto</vt:lpstr>
      <vt:lpstr>Segoe UI</vt:lpstr>
      <vt:lpstr>Open Sans</vt:lpstr>
      <vt:lpstr>Calibri</vt:lpstr>
      <vt:lpstr>Alfa Slab One</vt:lpstr>
      <vt:lpstr>Roboto Thin</vt:lpstr>
      <vt:lpstr>Helvetica Neue</vt:lpstr>
      <vt:lpstr>Arial</vt:lpstr>
      <vt:lpstr>Roboto Light</vt:lpstr>
      <vt:lpstr>Proxima Nova</vt:lpstr>
      <vt:lpstr>BUAS Gameday</vt:lpstr>
      <vt:lpstr>Simona Dimitrova 222667 «FAI2.P1 Project 2A»</vt:lpstr>
      <vt:lpstr>How To Use This Template</vt:lpstr>
      <vt:lpstr>Learning Log Structure</vt:lpstr>
      <vt:lpstr>Section A</vt:lpstr>
      <vt:lpstr>Where am I starting?</vt:lpstr>
      <vt:lpstr>What is my plan?</vt:lpstr>
      <vt:lpstr>What are my goals?</vt:lpstr>
      <vt:lpstr>Section B</vt:lpstr>
      <vt:lpstr>Week 1 - Log</vt:lpstr>
      <vt:lpstr>Week 1 - Feedback</vt:lpstr>
      <vt:lpstr>Week 2 - Log</vt:lpstr>
      <vt:lpstr>Week 2 - Feedback</vt:lpstr>
      <vt:lpstr>Week 3 - Log</vt:lpstr>
      <vt:lpstr>Week 3 - Feedback</vt:lpstr>
      <vt:lpstr>Week 4 - Log</vt:lpstr>
      <vt:lpstr>Week 4 - Feedback</vt:lpstr>
      <vt:lpstr>Week 5 - Log</vt:lpstr>
      <vt:lpstr>Week 5 - Feedback</vt:lpstr>
      <vt:lpstr>Week 6 - Log</vt:lpstr>
      <vt:lpstr>Week 6 - Feedback</vt:lpstr>
      <vt:lpstr>Week 7 - Log</vt:lpstr>
      <vt:lpstr>Week 7 - Feedback</vt:lpstr>
      <vt:lpstr>Week 8 - Log</vt:lpstr>
      <vt:lpstr>Week 8 - Feedback</vt:lpstr>
      <vt:lpstr>Section C</vt:lpstr>
      <vt:lpstr>ILO 1</vt:lpstr>
      <vt:lpstr>ILO 1</vt:lpstr>
      <vt:lpstr>ILO 2</vt:lpstr>
      <vt:lpstr>ILO 2</vt:lpstr>
      <vt:lpstr>ILO 3.1</vt:lpstr>
      <vt:lpstr>ILO 3</vt:lpstr>
      <vt:lpstr>ILO 3.2</vt:lpstr>
      <vt:lpstr>ILO 3</vt:lpstr>
      <vt:lpstr>ILO 4.1</vt:lpstr>
      <vt:lpstr>ILO 4</vt:lpstr>
      <vt:lpstr>ILO 4.2</vt:lpstr>
      <vt:lpstr>ILO 4</vt:lpstr>
      <vt:lpstr>ILO 5</vt:lpstr>
      <vt:lpstr>ILO 5</vt:lpstr>
      <vt:lpstr>ILO 6</vt:lpstr>
      <vt:lpstr>ILO 6</vt:lpstr>
      <vt:lpstr>Medal Challenges</vt:lpstr>
      <vt:lpstr>1/1</vt:lpstr>
      <vt:lpstr>Section D</vt:lpstr>
      <vt:lpstr>What did I achieve this block?</vt:lpstr>
      <vt:lpstr>How well am I progressing?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cp:lastModifiedBy>Dimitrova, Simona (222667)</cp:lastModifiedBy>
  <cp:revision>75</cp:revision>
  <dcterms:modified xsi:type="dcterms:W3CDTF">2023-11-02T12:36:13Z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0x010100378F7411FF5BA04C8BB948E4423DB960</vt:lpwstr>
  </property>
  <property fmtid="{D5CDD505-2E9C-101B-9397-08002B2CF9AE}" pid="3" name="MediaServiceImageTags">
    <vt:lpwstr/>
  </property>
</Properties>
</file>